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3.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81" r:id="rId2"/>
    <p:sldMasterId id="2147483690" r:id="rId3"/>
    <p:sldMasterId id="2147483699" r:id="rId4"/>
  </p:sldMasterIdLst>
  <p:notesMasterIdLst>
    <p:notesMasterId r:id="rId22"/>
  </p:notesMasterIdLst>
  <p:sldIdLst>
    <p:sldId id="256" r:id="rId5"/>
    <p:sldId id="259" r:id="rId6"/>
    <p:sldId id="264" r:id="rId7"/>
    <p:sldId id="310" r:id="rId8"/>
    <p:sldId id="316" r:id="rId9"/>
    <p:sldId id="317" r:id="rId10"/>
    <p:sldId id="318" r:id="rId11"/>
    <p:sldId id="294" r:id="rId12"/>
    <p:sldId id="319" r:id="rId13"/>
    <p:sldId id="320" r:id="rId14"/>
    <p:sldId id="269" r:id="rId15"/>
    <p:sldId id="313" r:id="rId16"/>
    <p:sldId id="325" r:id="rId17"/>
    <p:sldId id="322" r:id="rId18"/>
    <p:sldId id="323" r:id="rId19"/>
    <p:sldId id="312" r:id="rId20"/>
    <p:sldId id="261" r:id="rId21"/>
  </p:sldIdLst>
  <p:sldSz cx="9144000" cy="5143500" type="screen16x9"/>
  <p:notesSz cx="6858000" cy="9144000"/>
  <p:embeddedFontLst>
    <p:embeddedFont>
      <p:font typeface="Calibri" panose="020F0502020204030204" pitchFamily="34" charset="0"/>
      <p:regular r:id="rId23"/>
      <p:bold r:id="rId24"/>
      <p:italic r:id="rId25"/>
      <p:boldItalic r:id="rId26"/>
    </p:embeddedFont>
    <p:embeddedFont>
      <p:font typeface="Gloria Hallelujah" panose="020B0604020202020204" charset="0"/>
      <p:regular r:id="rId27"/>
    </p:embeddedFont>
    <p:embeddedFont>
      <p:font typeface="HP001 4 hàng" panose="020B0603050302020204" pitchFamily="34" charset="0"/>
      <p:regular r:id="rId28"/>
      <p:bold r:id="rId29"/>
    </p:embeddedFont>
    <p:embeddedFont>
      <p:font typeface="Indie Flower" panose="020B0604020202020204" charset="0"/>
      <p:regular r:id="rId30"/>
    </p:embeddedFont>
    <p:embeddedFont>
      <p:font typeface="Nunito" pitchFamily="2" charset="0"/>
      <p:regular r:id="rId31"/>
      <p:bold r:id="rId32"/>
      <p:italic r:id="rId33"/>
      <p:boldItalic r:id="rId3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59">
          <p15:clr>
            <a:srgbClr val="9AA0A6"/>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FFBF4"/>
    <a:srgbClr val="FFF5EF"/>
    <a:srgbClr val="FF6600"/>
    <a:srgbClr val="F3FCFF"/>
    <a:srgbClr val="E9F4FB"/>
    <a:srgbClr val="B8DCF2"/>
    <a:srgbClr val="FFFCEF"/>
    <a:srgbClr val="FFF5CD"/>
    <a:srgbClr val="BDFFDC"/>
    <a:srgbClr val="E1FF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654A825-8844-4753-8419-F45804735BA4}">
  <a:tblStyle styleId="{9654A825-8844-4753-8419-F45804735BA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7906E7E-A38C-4A98-8CD2-0A3B79B33B55}" styleName="Table_1">
    <a:wholeTbl>
      <a:tcTxStyle b="off" i="off">
        <a:font>
          <a:latin typeface="Trebuchet MS"/>
          <a:ea typeface="Trebuchet MS"/>
          <a:cs typeface="Trebuchet MS"/>
        </a:font>
        <a:srgbClr val="1F2732"/>
      </a:tcTxStyle>
      <a:tcStyle>
        <a:tcBdr>
          <a:left>
            <a:ln w="12700" cap="flat" cmpd="sng">
              <a:solidFill>
                <a:srgbClr val="FFFFFF"/>
              </a:solidFill>
              <a:prstDash val="solid"/>
              <a:round/>
              <a:headEnd type="none" w="sm" len="sm"/>
              <a:tailEnd type="none" w="sm" len="sm"/>
            </a:ln>
          </a:left>
          <a:right>
            <a:ln w="12700" cap="flat" cmpd="sng">
              <a:solidFill>
                <a:srgbClr val="FFFFFF"/>
              </a:solidFill>
              <a:prstDash val="solid"/>
              <a:round/>
              <a:headEnd type="none" w="sm" len="sm"/>
              <a:tailEnd type="none" w="sm" len="sm"/>
            </a:ln>
          </a:right>
          <a:top>
            <a:ln w="12700" cap="flat" cmpd="sng">
              <a:solidFill>
                <a:srgbClr val="FFFFFF"/>
              </a:solidFill>
              <a:prstDash val="solid"/>
              <a:round/>
              <a:headEnd type="none" w="sm" len="sm"/>
              <a:tailEnd type="none" w="sm" len="sm"/>
            </a:ln>
          </a:top>
          <a:bottom>
            <a:ln w="12700" cap="flat" cmpd="sng">
              <a:solidFill>
                <a:srgbClr val="FFFFFF"/>
              </a:solidFill>
              <a:prstDash val="solid"/>
              <a:round/>
              <a:headEnd type="none" w="sm" len="sm"/>
              <a:tailEnd type="none" w="sm" len="sm"/>
            </a:ln>
          </a:bottom>
          <a:insideH>
            <a:ln w="12700" cap="flat" cmpd="sng">
              <a:solidFill>
                <a:srgbClr val="FFFFFF"/>
              </a:solidFill>
              <a:prstDash val="solid"/>
              <a:round/>
              <a:headEnd type="none" w="sm" len="sm"/>
              <a:tailEnd type="none" w="sm" len="sm"/>
            </a:ln>
          </a:insideH>
          <a:insideV>
            <a:ln w="12700" cap="flat" cmpd="sng">
              <a:solidFill>
                <a:srgbClr val="FFFFFF"/>
              </a:solidFill>
              <a:prstDash val="solid"/>
              <a:round/>
              <a:headEnd type="none" w="sm" len="sm"/>
              <a:tailEnd type="none" w="sm" len="sm"/>
            </a:ln>
          </a:insideV>
        </a:tcBdr>
        <a:fill>
          <a:solidFill>
            <a:srgbClr val="FFE8E8"/>
          </a:solidFill>
        </a:fill>
      </a:tcStyle>
    </a:wholeTbl>
    <a:band1H>
      <a:tcTxStyle/>
      <a:tcStyle>
        <a:tcBdr/>
        <a:fill>
          <a:solidFill>
            <a:srgbClr val="FFCECE"/>
          </a:solidFill>
        </a:fill>
      </a:tcStyle>
    </a:band1H>
    <a:band2H>
      <a:tcTxStyle/>
      <a:tcStyle>
        <a:tcBdr/>
      </a:tcStyle>
    </a:band2H>
    <a:band1V>
      <a:tcTxStyle/>
      <a:tcStyle>
        <a:tcBdr/>
        <a:fill>
          <a:solidFill>
            <a:srgbClr val="FFCECE"/>
          </a:solidFill>
        </a:fill>
      </a:tcStyle>
    </a:band1V>
    <a:band2V>
      <a:tcTxStyle/>
      <a:tcStyle>
        <a:tcBdr/>
      </a:tcStyle>
    </a:band2V>
    <a:lastCol>
      <a:tcTxStyle b="on" i="off">
        <a:font>
          <a:latin typeface="Trebuchet MS"/>
          <a:ea typeface="Trebuchet MS"/>
          <a:cs typeface="Trebuchet MS"/>
        </a:font>
        <a:srgbClr val="FFFFFF"/>
      </a:tcTxStyle>
      <a:tcStyle>
        <a:tcBdr/>
        <a:fill>
          <a:solidFill>
            <a:srgbClr val="FE4949"/>
          </a:solidFill>
        </a:fill>
      </a:tcStyle>
    </a:lastCol>
    <a:firstCol>
      <a:tcTxStyle b="on" i="off">
        <a:font>
          <a:latin typeface="Trebuchet MS"/>
          <a:ea typeface="Trebuchet MS"/>
          <a:cs typeface="Trebuchet MS"/>
        </a:font>
        <a:srgbClr val="FFFFFF"/>
      </a:tcTxStyle>
      <a:tcStyle>
        <a:tcBdr/>
        <a:fill>
          <a:solidFill>
            <a:srgbClr val="FE4949"/>
          </a:solidFill>
        </a:fill>
      </a:tcStyle>
    </a:firstCol>
    <a:lastRow>
      <a:tcTxStyle b="on" i="off">
        <a:font>
          <a:latin typeface="Trebuchet MS"/>
          <a:ea typeface="Trebuchet MS"/>
          <a:cs typeface="Trebuchet MS"/>
        </a:font>
        <a:srgbClr val="FFFFFF"/>
      </a:tcTxStyle>
      <a:tcStyle>
        <a:tcBdr>
          <a:top>
            <a:ln w="38100" cap="flat" cmpd="sng">
              <a:solidFill>
                <a:srgbClr val="FFFFFF"/>
              </a:solidFill>
              <a:prstDash val="solid"/>
              <a:round/>
              <a:headEnd type="none" w="sm" len="sm"/>
              <a:tailEnd type="none" w="sm" len="sm"/>
            </a:ln>
          </a:top>
        </a:tcBdr>
        <a:fill>
          <a:solidFill>
            <a:srgbClr val="FE4949"/>
          </a:solidFill>
        </a:fill>
      </a:tcStyle>
    </a:lastRow>
    <a:seCell>
      <a:tcTxStyle/>
      <a:tcStyle>
        <a:tcBdr/>
      </a:tcStyle>
    </a:seCell>
    <a:swCell>
      <a:tcTxStyle/>
      <a:tcStyle>
        <a:tcBdr/>
      </a:tcStyle>
    </a:swCell>
    <a:firstRow>
      <a:tcTxStyle b="on" i="off">
        <a:font>
          <a:latin typeface="Trebuchet MS"/>
          <a:ea typeface="Trebuchet MS"/>
          <a:cs typeface="Trebuchet MS"/>
        </a:font>
        <a:srgbClr val="FFFFFF"/>
      </a:tcTxStyle>
      <a:tcStyle>
        <a:tcBdr>
          <a:bottom>
            <a:ln w="38100" cap="flat" cmpd="sng">
              <a:solidFill>
                <a:srgbClr val="FFFFFF"/>
              </a:solidFill>
              <a:prstDash val="solid"/>
              <a:round/>
              <a:headEnd type="none" w="sm" len="sm"/>
              <a:tailEnd type="none" w="sm" len="sm"/>
            </a:ln>
          </a:bottom>
        </a:tcBdr>
        <a:fill>
          <a:solidFill>
            <a:srgbClr val="FE4949"/>
          </a:solidFill>
        </a:fill>
      </a:tcStyle>
    </a:firstRow>
    <a:neCell>
      <a:tcTxStyle/>
      <a:tcStyle>
        <a:tcBdr/>
      </a:tcStyle>
    </a:neCell>
    <a:nwCell>
      <a:tcTxStyle/>
      <a:tcStyle>
        <a:tcBdr/>
      </a:tcStyle>
    </a:nwCell>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973" autoAdjust="0"/>
    <p:restoredTop sz="95394" autoAdjust="0"/>
  </p:normalViewPr>
  <p:slideViewPr>
    <p:cSldViewPr snapToGrid="0">
      <p:cViewPr varScale="1">
        <p:scale>
          <a:sx n="109" d="100"/>
          <a:sy n="109" d="100"/>
        </p:scale>
        <p:origin x="600" y="77"/>
      </p:cViewPr>
      <p:guideLst>
        <p:guide orient="horz" pos="559"/>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font" Target="fonts/font4.fntdata"/><Relationship Id="rId3" Type="http://schemas.openxmlformats.org/officeDocument/2006/relationships/slideMaster" Target="slideMasters/slideMaster3.xml"/><Relationship Id="rId21" Type="http://schemas.openxmlformats.org/officeDocument/2006/relationships/slide" Target="slides/slide17.xml"/><Relationship Id="rId34" Type="http://schemas.openxmlformats.org/officeDocument/2006/relationships/font" Target="fonts/font12.fntdata"/><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font" Target="fonts/font3.fntdata"/><Relationship Id="rId33" Type="http://schemas.openxmlformats.org/officeDocument/2006/relationships/font" Target="fonts/font11.fntdata"/><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font" Target="fonts/font2.fntdata"/><Relationship Id="rId32" Type="http://schemas.openxmlformats.org/officeDocument/2006/relationships/font" Target="fonts/font10.fntdata"/><Relationship Id="rId37"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font" Target="fonts/font1.fntdata"/><Relationship Id="rId28" Type="http://schemas.openxmlformats.org/officeDocument/2006/relationships/font" Target="fonts/font6.fntdata"/><Relationship Id="rId36"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font" Target="fonts/font9.fntdata"/><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notesMaster" Target="notesMasters/notesMaster1.xml"/><Relationship Id="rId27" Type="http://schemas.openxmlformats.org/officeDocument/2006/relationships/font" Target="fonts/font5.fntdata"/><Relationship Id="rId30" Type="http://schemas.openxmlformats.org/officeDocument/2006/relationships/font" Target="fonts/font8.fntdata"/><Relationship Id="rId35"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68471636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75"/>
        <p:cNvGrpSpPr/>
        <p:nvPr/>
      </p:nvGrpSpPr>
      <p:grpSpPr>
        <a:xfrm>
          <a:off x="0" y="0"/>
          <a:ext cx="0" cy="0"/>
          <a:chOff x="0" y="0"/>
          <a:chExt cx="0" cy="0"/>
        </a:xfrm>
      </p:grpSpPr>
      <p:sp>
        <p:nvSpPr>
          <p:cNvPr id="6776" name="Google Shape;6776;gad3b0cac09_1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7" name="Google Shape;6777;gad3b0cac09_1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Có</a:t>
            </a:r>
            <a:r>
              <a:rPr lang="en-US" baseline="0" dirty="0"/>
              <a:t> </a:t>
            </a:r>
            <a:r>
              <a:rPr lang="en-US" baseline="0" dirty="0" err="1"/>
              <a:t>thể</a:t>
            </a:r>
            <a:r>
              <a:rPr lang="en-US" baseline="0" dirty="0"/>
              <a:t> </a:t>
            </a:r>
            <a:r>
              <a:rPr lang="en-US" baseline="0" dirty="0" err="1"/>
              <a:t>chơi</a:t>
            </a:r>
            <a:r>
              <a:rPr lang="en-US" baseline="0" dirty="0"/>
              <a:t> </a:t>
            </a:r>
            <a:r>
              <a:rPr lang="en-US" baseline="0" dirty="0" err="1"/>
              <a:t>trong</a:t>
            </a:r>
            <a:r>
              <a:rPr lang="en-US" baseline="0" dirty="0"/>
              <a:t> </a:t>
            </a:r>
            <a:r>
              <a:rPr lang="en-US" baseline="0" dirty="0" err="1"/>
              <a:t>nhóm</a:t>
            </a:r>
            <a:r>
              <a:rPr lang="en-US" baseline="0" dirty="0"/>
              <a:t> </a:t>
            </a:r>
            <a:r>
              <a:rPr lang="en-US" baseline="0" dirty="0" err="1"/>
              <a:t>hoặc</a:t>
            </a:r>
            <a:r>
              <a:rPr lang="en-US" baseline="0" dirty="0"/>
              <a:t> </a:t>
            </a:r>
            <a:r>
              <a:rPr lang="en-US" baseline="0" dirty="0" err="1"/>
              <a:t>trong</a:t>
            </a:r>
            <a:r>
              <a:rPr lang="en-US" baseline="0" dirty="0"/>
              <a:t> </a:t>
            </a:r>
            <a:r>
              <a:rPr lang="en-US" baseline="0" dirty="0" err="1"/>
              <a:t>toàn</a:t>
            </a:r>
            <a:r>
              <a:rPr lang="en-US" baseline="0" dirty="0"/>
              <a:t> </a:t>
            </a:r>
            <a:r>
              <a:rPr lang="en-US" baseline="0" dirty="0" err="1"/>
              <a:t>lớp</a:t>
            </a:r>
            <a:r>
              <a:rPr lang="en-US" baseline="0" dirty="0"/>
              <a:t> </a:t>
            </a:r>
            <a:r>
              <a:rPr lang="en-US" baseline="0" dirty="0" err="1"/>
              <a:t>đều</a:t>
            </a:r>
            <a:r>
              <a:rPr lang="en-US" baseline="0" dirty="0"/>
              <a:t> </a:t>
            </a:r>
            <a:r>
              <a:rPr lang="en-US" baseline="0" dirty="0" err="1"/>
              <a:t>được</a:t>
            </a:r>
            <a:r>
              <a:rPr lang="en-US" baseline="0" dirty="0"/>
              <a:t>.</a:t>
            </a:r>
            <a:endParaRPr dirty="0"/>
          </a:p>
        </p:txBody>
      </p:sp>
    </p:spTree>
    <p:extLst>
      <p:ext uri="{BB962C8B-B14F-4D97-AF65-F5344CB8AC3E}">
        <p14:creationId xmlns:p14="http://schemas.microsoft.com/office/powerpoint/2010/main" val="37491903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75"/>
        <p:cNvGrpSpPr/>
        <p:nvPr/>
      </p:nvGrpSpPr>
      <p:grpSpPr>
        <a:xfrm>
          <a:off x="0" y="0"/>
          <a:ext cx="0" cy="0"/>
          <a:chOff x="0" y="0"/>
          <a:chExt cx="0" cy="0"/>
        </a:xfrm>
      </p:grpSpPr>
      <p:sp>
        <p:nvSpPr>
          <p:cNvPr id="6776" name="Google Shape;6776;gad3b0cac09_1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7" name="Google Shape;6777;gad3b0cac09_1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Có</a:t>
            </a:r>
            <a:r>
              <a:rPr lang="en-US" baseline="0" dirty="0"/>
              <a:t> </a:t>
            </a:r>
            <a:r>
              <a:rPr lang="en-US" baseline="0" dirty="0" err="1"/>
              <a:t>thể</a:t>
            </a:r>
            <a:r>
              <a:rPr lang="en-US" baseline="0" dirty="0"/>
              <a:t> </a:t>
            </a:r>
            <a:r>
              <a:rPr lang="en-US" baseline="0" dirty="0" err="1"/>
              <a:t>chơi</a:t>
            </a:r>
            <a:r>
              <a:rPr lang="en-US" baseline="0" dirty="0"/>
              <a:t> </a:t>
            </a:r>
            <a:r>
              <a:rPr lang="en-US" baseline="0" dirty="0" err="1"/>
              <a:t>trong</a:t>
            </a:r>
            <a:r>
              <a:rPr lang="en-US" baseline="0" dirty="0"/>
              <a:t> </a:t>
            </a:r>
            <a:r>
              <a:rPr lang="en-US" baseline="0" dirty="0" err="1"/>
              <a:t>nhóm</a:t>
            </a:r>
            <a:r>
              <a:rPr lang="en-US" baseline="0" dirty="0"/>
              <a:t> </a:t>
            </a:r>
            <a:r>
              <a:rPr lang="en-US" baseline="0" dirty="0" err="1"/>
              <a:t>hoặc</a:t>
            </a:r>
            <a:r>
              <a:rPr lang="en-US" baseline="0" dirty="0"/>
              <a:t> </a:t>
            </a:r>
            <a:r>
              <a:rPr lang="en-US" baseline="0" dirty="0" err="1"/>
              <a:t>trong</a:t>
            </a:r>
            <a:r>
              <a:rPr lang="en-US" baseline="0" dirty="0"/>
              <a:t> </a:t>
            </a:r>
            <a:r>
              <a:rPr lang="en-US" baseline="0" dirty="0" err="1"/>
              <a:t>toàn</a:t>
            </a:r>
            <a:r>
              <a:rPr lang="en-US" baseline="0" dirty="0"/>
              <a:t> </a:t>
            </a:r>
            <a:r>
              <a:rPr lang="en-US" baseline="0" dirty="0" err="1"/>
              <a:t>lớp</a:t>
            </a:r>
            <a:r>
              <a:rPr lang="en-US" baseline="0" dirty="0"/>
              <a:t> </a:t>
            </a:r>
            <a:r>
              <a:rPr lang="en-US" baseline="0" dirty="0" err="1"/>
              <a:t>đều</a:t>
            </a:r>
            <a:r>
              <a:rPr lang="en-US" baseline="0" dirty="0"/>
              <a:t> </a:t>
            </a:r>
            <a:r>
              <a:rPr lang="en-US" baseline="0" dirty="0" err="1"/>
              <a:t>được</a:t>
            </a:r>
            <a:r>
              <a:rPr lang="en-US" baseline="0" dirty="0"/>
              <a:t>.</a:t>
            </a:r>
            <a:endParaRPr dirty="0"/>
          </a:p>
        </p:txBody>
      </p:sp>
    </p:spTree>
    <p:extLst>
      <p:ext uri="{BB962C8B-B14F-4D97-AF65-F5344CB8AC3E}">
        <p14:creationId xmlns:p14="http://schemas.microsoft.com/office/powerpoint/2010/main" val="40006941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205725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830262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77020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18189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4786962" y="1183707"/>
            <a:ext cx="3130417" cy="2089648"/>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4000"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2261413" y="1208485"/>
            <a:ext cx="1974087" cy="9024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1600">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595734" y="1732075"/>
            <a:ext cx="2834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500" b="1"/>
            </a:lvl1pPr>
            <a:lvl2pPr lvl="1" algn="ctr" rtl="0">
              <a:spcBef>
                <a:spcPts val="0"/>
              </a:spcBef>
              <a:spcAft>
                <a:spcPts val="0"/>
              </a:spcAft>
              <a:buSzPts val="3500"/>
              <a:buNone/>
              <a:defRPr sz="3500" b="1"/>
            </a:lvl2pPr>
            <a:lvl3pPr lvl="2" algn="ctr" rtl="0">
              <a:spcBef>
                <a:spcPts val="0"/>
              </a:spcBef>
              <a:spcAft>
                <a:spcPts val="0"/>
              </a:spcAft>
              <a:buSzPts val="3500"/>
              <a:buNone/>
              <a:defRPr sz="3500" b="1"/>
            </a:lvl3pPr>
            <a:lvl4pPr lvl="3" algn="ctr" rtl="0">
              <a:spcBef>
                <a:spcPts val="0"/>
              </a:spcBef>
              <a:spcAft>
                <a:spcPts val="0"/>
              </a:spcAft>
              <a:buSzPts val="3500"/>
              <a:buNone/>
              <a:defRPr sz="3500" b="1"/>
            </a:lvl4pPr>
            <a:lvl5pPr lvl="4" algn="ctr" rtl="0">
              <a:spcBef>
                <a:spcPts val="0"/>
              </a:spcBef>
              <a:spcAft>
                <a:spcPts val="0"/>
              </a:spcAft>
              <a:buSzPts val="3500"/>
              <a:buNone/>
              <a:defRPr sz="3500" b="1"/>
            </a:lvl5pPr>
            <a:lvl6pPr lvl="5" algn="ctr" rtl="0">
              <a:spcBef>
                <a:spcPts val="0"/>
              </a:spcBef>
              <a:spcAft>
                <a:spcPts val="0"/>
              </a:spcAft>
              <a:buSzPts val="3500"/>
              <a:buNone/>
              <a:defRPr sz="3500" b="1"/>
            </a:lvl6pPr>
            <a:lvl7pPr lvl="6" algn="ctr" rtl="0">
              <a:spcBef>
                <a:spcPts val="0"/>
              </a:spcBef>
              <a:spcAft>
                <a:spcPts val="0"/>
              </a:spcAft>
              <a:buSzPts val="3500"/>
              <a:buNone/>
              <a:defRPr sz="3500" b="1"/>
            </a:lvl7pPr>
            <a:lvl8pPr lvl="7" algn="ctr" rtl="0">
              <a:spcBef>
                <a:spcPts val="0"/>
              </a:spcBef>
              <a:spcAft>
                <a:spcPts val="0"/>
              </a:spcAft>
              <a:buSzPts val="3500"/>
              <a:buNone/>
              <a:defRPr sz="3500" b="1"/>
            </a:lvl8pPr>
            <a:lvl9pPr lvl="8" algn="ctr" rtl="0">
              <a:spcBef>
                <a:spcPts val="0"/>
              </a:spcBef>
              <a:spcAft>
                <a:spcPts val="0"/>
              </a:spcAft>
              <a:buSzPts val="3500"/>
              <a:buNone/>
              <a:defRPr sz="3500" b="1"/>
            </a:lvl9pPr>
          </a:lstStyle>
          <a:p>
            <a:endParaRPr/>
          </a:p>
        </p:txBody>
      </p:sp>
      <p:sp>
        <p:nvSpPr>
          <p:cNvPr id="13" name="Google Shape;13;p3"/>
          <p:cNvSpPr txBox="1">
            <a:spLocks noGrp="1"/>
          </p:cNvSpPr>
          <p:nvPr>
            <p:ph type="title" idx="2" hasCustomPrompt="1"/>
          </p:nvPr>
        </p:nvSpPr>
        <p:spPr>
          <a:xfrm>
            <a:off x="6214775" y="1540122"/>
            <a:ext cx="1419600" cy="1963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0000" b="1">
                <a:solidFill>
                  <a:schemeClr val="accent5"/>
                </a:solidFill>
              </a:defRPr>
            </a:lvl1pPr>
            <a:lvl2pPr lvl="1" algn="ctr" rtl="0">
              <a:spcBef>
                <a:spcPts val="0"/>
              </a:spcBef>
              <a:spcAft>
                <a:spcPts val="0"/>
              </a:spcAft>
              <a:buClr>
                <a:schemeClr val="accent5"/>
              </a:buClr>
              <a:buSzPts val="12000"/>
              <a:buNone/>
              <a:defRPr sz="12000" b="1">
                <a:solidFill>
                  <a:schemeClr val="accent5"/>
                </a:solidFill>
              </a:defRPr>
            </a:lvl2pPr>
            <a:lvl3pPr lvl="2" algn="ctr" rtl="0">
              <a:spcBef>
                <a:spcPts val="0"/>
              </a:spcBef>
              <a:spcAft>
                <a:spcPts val="0"/>
              </a:spcAft>
              <a:buClr>
                <a:schemeClr val="accent5"/>
              </a:buClr>
              <a:buSzPts val="12000"/>
              <a:buNone/>
              <a:defRPr sz="12000" b="1">
                <a:solidFill>
                  <a:schemeClr val="accent5"/>
                </a:solidFill>
              </a:defRPr>
            </a:lvl3pPr>
            <a:lvl4pPr lvl="3" algn="ctr" rtl="0">
              <a:spcBef>
                <a:spcPts val="0"/>
              </a:spcBef>
              <a:spcAft>
                <a:spcPts val="0"/>
              </a:spcAft>
              <a:buClr>
                <a:schemeClr val="accent5"/>
              </a:buClr>
              <a:buSzPts val="12000"/>
              <a:buNone/>
              <a:defRPr sz="12000" b="1">
                <a:solidFill>
                  <a:schemeClr val="accent5"/>
                </a:solidFill>
              </a:defRPr>
            </a:lvl4pPr>
            <a:lvl5pPr lvl="4" algn="ctr" rtl="0">
              <a:spcBef>
                <a:spcPts val="0"/>
              </a:spcBef>
              <a:spcAft>
                <a:spcPts val="0"/>
              </a:spcAft>
              <a:buClr>
                <a:schemeClr val="accent5"/>
              </a:buClr>
              <a:buSzPts val="12000"/>
              <a:buNone/>
              <a:defRPr sz="12000" b="1">
                <a:solidFill>
                  <a:schemeClr val="accent5"/>
                </a:solidFill>
              </a:defRPr>
            </a:lvl5pPr>
            <a:lvl6pPr lvl="5" algn="ctr" rtl="0">
              <a:spcBef>
                <a:spcPts val="0"/>
              </a:spcBef>
              <a:spcAft>
                <a:spcPts val="0"/>
              </a:spcAft>
              <a:buClr>
                <a:schemeClr val="accent5"/>
              </a:buClr>
              <a:buSzPts val="12000"/>
              <a:buNone/>
              <a:defRPr sz="12000" b="1">
                <a:solidFill>
                  <a:schemeClr val="accent5"/>
                </a:solidFill>
              </a:defRPr>
            </a:lvl6pPr>
            <a:lvl7pPr lvl="6" algn="ctr" rtl="0">
              <a:spcBef>
                <a:spcPts val="0"/>
              </a:spcBef>
              <a:spcAft>
                <a:spcPts val="0"/>
              </a:spcAft>
              <a:buClr>
                <a:schemeClr val="accent5"/>
              </a:buClr>
              <a:buSzPts val="12000"/>
              <a:buNone/>
              <a:defRPr sz="12000" b="1">
                <a:solidFill>
                  <a:schemeClr val="accent5"/>
                </a:solidFill>
              </a:defRPr>
            </a:lvl7pPr>
            <a:lvl8pPr lvl="7" algn="ctr" rtl="0">
              <a:spcBef>
                <a:spcPts val="0"/>
              </a:spcBef>
              <a:spcAft>
                <a:spcPts val="0"/>
              </a:spcAft>
              <a:buClr>
                <a:schemeClr val="accent5"/>
              </a:buClr>
              <a:buSzPts val="12000"/>
              <a:buNone/>
              <a:defRPr sz="12000" b="1">
                <a:solidFill>
                  <a:schemeClr val="accent5"/>
                </a:solidFill>
              </a:defRPr>
            </a:lvl8pPr>
            <a:lvl9pPr lvl="8" algn="ctr" rtl="0">
              <a:spcBef>
                <a:spcPts val="0"/>
              </a:spcBef>
              <a:spcAft>
                <a:spcPts val="0"/>
              </a:spcAft>
              <a:buClr>
                <a:schemeClr val="accent5"/>
              </a:buClr>
              <a:buSzPts val="12000"/>
              <a:buNone/>
              <a:defRPr sz="12000" b="1">
                <a:solidFill>
                  <a:schemeClr val="accent5"/>
                </a:solidFill>
              </a:defRPr>
            </a:lvl9pPr>
          </a:lstStyle>
          <a:p>
            <a:r>
              <a:t>xx%</a:t>
            </a:r>
          </a:p>
        </p:txBody>
      </p:sp>
      <p:sp>
        <p:nvSpPr>
          <p:cNvPr id="14" name="Google Shape;14;p3"/>
          <p:cNvSpPr txBox="1">
            <a:spLocks noGrp="1"/>
          </p:cNvSpPr>
          <p:nvPr>
            <p:ph type="subTitle" idx="1"/>
          </p:nvPr>
        </p:nvSpPr>
        <p:spPr>
          <a:xfrm>
            <a:off x="2595734" y="2463875"/>
            <a:ext cx="2834700" cy="73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5" name="Google Shape;15;p3"/>
          <p:cNvGrpSpPr/>
          <p:nvPr/>
        </p:nvGrpSpPr>
        <p:grpSpPr>
          <a:xfrm rot="-1298308">
            <a:off x="8441205" y="244426"/>
            <a:ext cx="372960" cy="807185"/>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18" name="Google Shape;18;p3"/>
          <p:cNvGrpSpPr/>
          <p:nvPr/>
        </p:nvGrpSpPr>
        <p:grpSpPr>
          <a:xfrm rot="-3008970">
            <a:off x="8087035" y="903614"/>
            <a:ext cx="372993" cy="807256"/>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grpSp>
        <p:nvGrpSpPr>
          <p:cNvPr id="21" name="Google Shape;21;p3"/>
          <p:cNvGrpSpPr/>
          <p:nvPr/>
        </p:nvGrpSpPr>
        <p:grpSpPr>
          <a:xfrm rot="-1298308">
            <a:off x="288230" y="4199914"/>
            <a:ext cx="372960" cy="807185"/>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24" name="Google Shape;24;p3"/>
          <p:cNvGrpSpPr/>
          <p:nvPr/>
        </p:nvGrpSpPr>
        <p:grpSpPr>
          <a:xfrm rot="-3320677">
            <a:off x="288218" y="3406739"/>
            <a:ext cx="372996" cy="807261"/>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spTree>
    <p:extLst>
      <p:ext uri="{BB962C8B-B14F-4D97-AF65-F5344CB8AC3E}">
        <p14:creationId xmlns:p14="http://schemas.microsoft.com/office/powerpoint/2010/main" val="313137071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119510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6"/>
        <p:cNvGrpSpPr/>
        <p:nvPr/>
      </p:nvGrpSpPr>
      <p:grpSpPr>
        <a:xfrm>
          <a:off x="0" y="0"/>
          <a:ext cx="0" cy="0"/>
          <a:chOff x="0" y="0"/>
          <a:chExt cx="0" cy="0"/>
        </a:xfrm>
      </p:grpSpPr>
      <p:sp>
        <p:nvSpPr>
          <p:cNvPr id="117" name="Google Shape;117;p13"/>
          <p:cNvSpPr txBox="1">
            <a:spLocks noGrp="1"/>
          </p:cNvSpPr>
          <p:nvPr>
            <p:ph type="title"/>
          </p:nvPr>
        </p:nvSpPr>
        <p:spPr>
          <a:xfrm>
            <a:off x="1793100" y="673625"/>
            <a:ext cx="555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atin typeface="Indie Flower"/>
                <a:ea typeface="Indie Flower"/>
                <a:cs typeface="Indie Flower"/>
                <a:sym typeface="Indie Flower"/>
              </a:defRPr>
            </a:lvl2pPr>
            <a:lvl3pPr lvl="2" rtl="0">
              <a:spcBef>
                <a:spcPts val="0"/>
              </a:spcBef>
              <a:spcAft>
                <a:spcPts val="0"/>
              </a:spcAft>
              <a:buSzPts val="2800"/>
              <a:buNone/>
              <a:defRPr>
                <a:latin typeface="Indie Flower"/>
                <a:ea typeface="Indie Flower"/>
                <a:cs typeface="Indie Flower"/>
                <a:sym typeface="Indie Flower"/>
              </a:defRPr>
            </a:lvl3pPr>
            <a:lvl4pPr lvl="3" rtl="0">
              <a:spcBef>
                <a:spcPts val="0"/>
              </a:spcBef>
              <a:spcAft>
                <a:spcPts val="0"/>
              </a:spcAft>
              <a:buSzPts val="2800"/>
              <a:buNone/>
              <a:defRPr>
                <a:latin typeface="Indie Flower"/>
                <a:ea typeface="Indie Flower"/>
                <a:cs typeface="Indie Flower"/>
                <a:sym typeface="Indie Flower"/>
              </a:defRPr>
            </a:lvl4pPr>
            <a:lvl5pPr lvl="4" rtl="0">
              <a:spcBef>
                <a:spcPts val="0"/>
              </a:spcBef>
              <a:spcAft>
                <a:spcPts val="0"/>
              </a:spcAft>
              <a:buSzPts val="2800"/>
              <a:buNone/>
              <a:defRPr>
                <a:latin typeface="Indie Flower"/>
                <a:ea typeface="Indie Flower"/>
                <a:cs typeface="Indie Flower"/>
                <a:sym typeface="Indie Flower"/>
              </a:defRPr>
            </a:lvl5pPr>
            <a:lvl6pPr lvl="5" rtl="0">
              <a:spcBef>
                <a:spcPts val="0"/>
              </a:spcBef>
              <a:spcAft>
                <a:spcPts val="0"/>
              </a:spcAft>
              <a:buSzPts val="2800"/>
              <a:buNone/>
              <a:defRPr>
                <a:latin typeface="Indie Flower"/>
                <a:ea typeface="Indie Flower"/>
                <a:cs typeface="Indie Flower"/>
                <a:sym typeface="Indie Flower"/>
              </a:defRPr>
            </a:lvl6pPr>
            <a:lvl7pPr lvl="6" rtl="0">
              <a:spcBef>
                <a:spcPts val="0"/>
              </a:spcBef>
              <a:spcAft>
                <a:spcPts val="0"/>
              </a:spcAft>
              <a:buSzPts val="2800"/>
              <a:buNone/>
              <a:defRPr>
                <a:latin typeface="Indie Flower"/>
                <a:ea typeface="Indie Flower"/>
                <a:cs typeface="Indie Flower"/>
                <a:sym typeface="Indie Flower"/>
              </a:defRPr>
            </a:lvl7pPr>
            <a:lvl8pPr lvl="7" rtl="0">
              <a:spcBef>
                <a:spcPts val="0"/>
              </a:spcBef>
              <a:spcAft>
                <a:spcPts val="0"/>
              </a:spcAft>
              <a:buSzPts val="2800"/>
              <a:buNone/>
              <a:defRPr>
                <a:latin typeface="Indie Flower"/>
                <a:ea typeface="Indie Flower"/>
                <a:cs typeface="Indie Flower"/>
                <a:sym typeface="Indie Flower"/>
              </a:defRPr>
            </a:lvl8pPr>
            <a:lvl9pPr lvl="8" rtl="0">
              <a:spcBef>
                <a:spcPts val="0"/>
              </a:spcBef>
              <a:spcAft>
                <a:spcPts val="0"/>
              </a:spcAft>
              <a:buSzPts val="2800"/>
              <a:buNone/>
              <a:defRPr>
                <a:latin typeface="Indie Flower"/>
                <a:ea typeface="Indie Flower"/>
                <a:cs typeface="Indie Flower"/>
                <a:sym typeface="Indie Flower"/>
              </a:defRPr>
            </a:lvl9pPr>
          </a:lstStyle>
          <a:p>
            <a:endParaRPr/>
          </a:p>
        </p:txBody>
      </p:sp>
      <p:sp>
        <p:nvSpPr>
          <p:cNvPr id="118" name="Google Shape;118;p13">
            <a:hlinkClick r:id="" action="ppaction://noaction"/>
          </p:cNvPr>
          <p:cNvSpPr txBox="1">
            <a:spLocks noGrp="1"/>
          </p:cNvSpPr>
          <p:nvPr>
            <p:ph type="title" idx="2" hasCustomPrompt="1"/>
          </p:nvPr>
        </p:nvSpPr>
        <p:spPr>
          <a:xfrm>
            <a:off x="1766299" y="20871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19" name="Google Shape;119;p13">
            <a:hlinkClick r:id="" action="ppaction://noaction"/>
          </p:cNvPr>
          <p:cNvSpPr txBox="1">
            <a:spLocks noGrp="1"/>
          </p:cNvSpPr>
          <p:nvPr>
            <p:ph type="title" idx="3" hasCustomPrompt="1"/>
          </p:nvPr>
        </p:nvSpPr>
        <p:spPr>
          <a:xfrm>
            <a:off x="4920176" y="20871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0" name="Google Shape;120;p13"/>
          <p:cNvSpPr txBox="1">
            <a:spLocks noGrp="1"/>
          </p:cNvSpPr>
          <p:nvPr>
            <p:ph type="subTitle" idx="1"/>
          </p:nvPr>
        </p:nvSpPr>
        <p:spPr>
          <a:xfrm>
            <a:off x="2685987" y="2206858"/>
            <a:ext cx="1442400" cy="565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1" name="Google Shape;121;p13"/>
          <p:cNvSpPr txBox="1">
            <a:spLocks noGrp="1"/>
          </p:cNvSpPr>
          <p:nvPr>
            <p:ph type="subTitle" idx="4"/>
          </p:nvPr>
        </p:nvSpPr>
        <p:spPr>
          <a:xfrm>
            <a:off x="5840687" y="2214108"/>
            <a:ext cx="1442400" cy="565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2" name="Google Shape;122;p13">
            <a:hlinkClick r:id="" action="ppaction://noaction"/>
          </p:cNvPr>
          <p:cNvSpPr txBox="1">
            <a:spLocks noGrp="1"/>
          </p:cNvSpPr>
          <p:nvPr>
            <p:ph type="title" idx="5" hasCustomPrompt="1"/>
          </p:nvPr>
        </p:nvSpPr>
        <p:spPr>
          <a:xfrm>
            <a:off x="1766288" y="34330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3" name="Google Shape;123;p13">
            <a:hlinkClick r:id="" action="ppaction://noaction"/>
          </p:cNvPr>
          <p:cNvSpPr txBox="1">
            <a:spLocks noGrp="1"/>
          </p:cNvSpPr>
          <p:nvPr>
            <p:ph type="title" idx="6" hasCustomPrompt="1"/>
          </p:nvPr>
        </p:nvSpPr>
        <p:spPr>
          <a:xfrm>
            <a:off x="4920271" y="34330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4" name="Google Shape;124;p13"/>
          <p:cNvSpPr txBox="1">
            <a:spLocks noGrp="1"/>
          </p:cNvSpPr>
          <p:nvPr>
            <p:ph type="subTitle" idx="7"/>
          </p:nvPr>
        </p:nvSpPr>
        <p:spPr>
          <a:xfrm>
            <a:off x="2686000" y="3552758"/>
            <a:ext cx="1442400" cy="558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5" name="Google Shape;125;p13"/>
          <p:cNvSpPr txBox="1">
            <a:spLocks noGrp="1"/>
          </p:cNvSpPr>
          <p:nvPr>
            <p:ph type="subTitle" idx="8"/>
          </p:nvPr>
        </p:nvSpPr>
        <p:spPr>
          <a:xfrm>
            <a:off x="5840687" y="3559908"/>
            <a:ext cx="1442400" cy="558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6" name="Google Shape;126;p13"/>
          <p:cNvSpPr txBox="1">
            <a:spLocks noGrp="1"/>
          </p:cNvSpPr>
          <p:nvPr>
            <p:ph type="subTitle" idx="9"/>
          </p:nvPr>
        </p:nvSpPr>
        <p:spPr>
          <a:xfrm>
            <a:off x="2685975" y="1730449"/>
            <a:ext cx="1692900" cy="33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7" name="Google Shape;127;p13"/>
          <p:cNvSpPr txBox="1">
            <a:spLocks noGrp="1"/>
          </p:cNvSpPr>
          <p:nvPr>
            <p:ph type="subTitle" idx="13"/>
          </p:nvPr>
        </p:nvSpPr>
        <p:spPr>
          <a:xfrm>
            <a:off x="5840675" y="1734804"/>
            <a:ext cx="1692900" cy="33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8" name="Google Shape;128;p13"/>
          <p:cNvSpPr txBox="1">
            <a:spLocks noGrp="1"/>
          </p:cNvSpPr>
          <p:nvPr>
            <p:ph type="subTitle" idx="14"/>
          </p:nvPr>
        </p:nvSpPr>
        <p:spPr>
          <a:xfrm>
            <a:off x="2686000" y="3074911"/>
            <a:ext cx="1692900" cy="335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9" name="Google Shape;129;p13"/>
          <p:cNvSpPr txBox="1">
            <a:spLocks noGrp="1"/>
          </p:cNvSpPr>
          <p:nvPr>
            <p:ph type="subTitle" idx="15"/>
          </p:nvPr>
        </p:nvSpPr>
        <p:spPr>
          <a:xfrm>
            <a:off x="5840674" y="3079206"/>
            <a:ext cx="1692900" cy="335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40872588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2896650" y="3259800"/>
            <a:ext cx="3350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000"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2896650" y="1228250"/>
            <a:ext cx="3350700" cy="19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33" name="Google Shape;133;p14"/>
          <p:cNvGrpSpPr/>
          <p:nvPr/>
        </p:nvGrpSpPr>
        <p:grpSpPr>
          <a:xfrm rot="-1298308">
            <a:off x="8044455" y="793614"/>
            <a:ext cx="372960" cy="807185"/>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136" name="Google Shape;136;p14"/>
          <p:cNvGrpSpPr/>
          <p:nvPr/>
        </p:nvGrpSpPr>
        <p:grpSpPr>
          <a:xfrm rot="-506915">
            <a:off x="8489188" y="152213"/>
            <a:ext cx="373002" cy="807274"/>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spTree>
    <p:extLst>
      <p:ext uri="{BB962C8B-B14F-4D97-AF65-F5344CB8AC3E}">
        <p14:creationId xmlns:p14="http://schemas.microsoft.com/office/powerpoint/2010/main" val="94555955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447675"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4" name="Google Shape;154;p16"/>
          <p:cNvSpPr txBox="1">
            <a:spLocks noGrp="1"/>
          </p:cNvSpPr>
          <p:nvPr>
            <p:ph type="subTitle" idx="2"/>
          </p:nvPr>
        </p:nvSpPr>
        <p:spPr>
          <a:xfrm>
            <a:off x="1447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6009722"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6" name="Google Shape;156;p16"/>
          <p:cNvSpPr txBox="1">
            <a:spLocks noGrp="1"/>
          </p:cNvSpPr>
          <p:nvPr>
            <p:ph type="subTitle" idx="4"/>
          </p:nvPr>
        </p:nvSpPr>
        <p:spPr>
          <a:xfrm>
            <a:off x="6009734"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3728680"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8" name="Google Shape;158;p16"/>
          <p:cNvSpPr txBox="1">
            <a:spLocks noGrp="1"/>
          </p:cNvSpPr>
          <p:nvPr>
            <p:ph type="subTitle" idx="6"/>
          </p:nvPr>
        </p:nvSpPr>
        <p:spPr>
          <a:xfrm>
            <a:off x="3728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121879345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055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2" name="Google Shape;162;p17"/>
          <p:cNvSpPr txBox="1">
            <a:spLocks noGrp="1"/>
          </p:cNvSpPr>
          <p:nvPr>
            <p:ph type="subTitle" idx="2"/>
          </p:nvPr>
        </p:nvSpPr>
        <p:spPr>
          <a:xfrm>
            <a:off x="2055279"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6617312"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4" name="Google Shape;164;p17"/>
          <p:cNvSpPr txBox="1">
            <a:spLocks noGrp="1"/>
          </p:cNvSpPr>
          <p:nvPr>
            <p:ph type="subTitle" idx="4"/>
          </p:nvPr>
        </p:nvSpPr>
        <p:spPr>
          <a:xfrm>
            <a:off x="6617320"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4336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6" name="Google Shape;166;p17"/>
          <p:cNvSpPr txBox="1">
            <a:spLocks noGrp="1"/>
          </p:cNvSpPr>
          <p:nvPr>
            <p:ph type="subTitle" idx="6"/>
          </p:nvPr>
        </p:nvSpPr>
        <p:spPr>
          <a:xfrm>
            <a:off x="4336275"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055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8" name="Google Shape;168;p17"/>
          <p:cNvSpPr txBox="1">
            <a:spLocks noGrp="1"/>
          </p:cNvSpPr>
          <p:nvPr>
            <p:ph type="subTitle" idx="8"/>
          </p:nvPr>
        </p:nvSpPr>
        <p:spPr>
          <a:xfrm>
            <a:off x="2055279"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6617312"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0" name="Google Shape;170;p17"/>
          <p:cNvSpPr txBox="1">
            <a:spLocks noGrp="1"/>
          </p:cNvSpPr>
          <p:nvPr>
            <p:ph type="subTitle" idx="13"/>
          </p:nvPr>
        </p:nvSpPr>
        <p:spPr>
          <a:xfrm>
            <a:off x="6617320"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4336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2" name="Google Shape;172;p17"/>
          <p:cNvSpPr txBox="1">
            <a:spLocks noGrp="1"/>
          </p:cNvSpPr>
          <p:nvPr>
            <p:ph type="subTitle" idx="15"/>
          </p:nvPr>
        </p:nvSpPr>
        <p:spPr>
          <a:xfrm>
            <a:off x="4336275"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9569447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3986066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4786963" y="1183707"/>
            <a:ext cx="3130417" cy="2089648"/>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4000"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2261414" y="1208486"/>
            <a:ext cx="1974087" cy="9024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1600">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1222341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595734" y="1732075"/>
            <a:ext cx="2834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500" b="1"/>
            </a:lvl1pPr>
            <a:lvl2pPr lvl="1" algn="ctr" rtl="0">
              <a:spcBef>
                <a:spcPts val="0"/>
              </a:spcBef>
              <a:spcAft>
                <a:spcPts val="0"/>
              </a:spcAft>
              <a:buSzPts val="3500"/>
              <a:buNone/>
              <a:defRPr sz="3500" b="1"/>
            </a:lvl2pPr>
            <a:lvl3pPr lvl="2" algn="ctr" rtl="0">
              <a:spcBef>
                <a:spcPts val="0"/>
              </a:spcBef>
              <a:spcAft>
                <a:spcPts val="0"/>
              </a:spcAft>
              <a:buSzPts val="3500"/>
              <a:buNone/>
              <a:defRPr sz="3500" b="1"/>
            </a:lvl3pPr>
            <a:lvl4pPr lvl="3" algn="ctr" rtl="0">
              <a:spcBef>
                <a:spcPts val="0"/>
              </a:spcBef>
              <a:spcAft>
                <a:spcPts val="0"/>
              </a:spcAft>
              <a:buSzPts val="3500"/>
              <a:buNone/>
              <a:defRPr sz="3500" b="1"/>
            </a:lvl4pPr>
            <a:lvl5pPr lvl="4" algn="ctr" rtl="0">
              <a:spcBef>
                <a:spcPts val="0"/>
              </a:spcBef>
              <a:spcAft>
                <a:spcPts val="0"/>
              </a:spcAft>
              <a:buSzPts val="3500"/>
              <a:buNone/>
              <a:defRPr sz="3500" b="1"/>
            </a:lvl5pPr>
            <a:lvl6pPr lvl="5" algn="ctr" rtl="0">
              <a:spcBef>
                <a:spcPts val="0"/>
              </a:spcBef>
              <a:spcAft>
                <a:spcPts val="0"/>
              </a:spcAft>
              <a:buSzPts val="3500"/>
              <a:buNone/>
              <a:defRPr sz="3500" b="1"/>
            </a:lvl6pPr>
            <a:lvl7pPr lvl="6" algn="ctr" rtl="0">
              <a:spcBef>
                <a:spcPts val="0"/>
              </a:spcBef>
              <a:spcAft>
                <a:spcPts val="0"/>
              </a:spcAft>
              <a:buSzPts val="3500"/>
              <a:buNone/>
              <a:defRPr sz="3500" b="1"/>
            </a:lvl7pPr>
            <a:lvl8pPr lvl="7" algn="ctr" rtl="0">
              <a:spcBef>
                <a:spcPts val="0"/>
              </a:spcBef>
              <a:spcAft>
                <a:spcPts val="0"/>
              </a:spcAft>
              <a:buSzPts val="3500"/>
              <a:buNone/>
              <a:defRPr sz="3500" b="1"/>
            </a:lvl8pPr>
            <a:lvl9pPr lvl="8" algn="ctr" rtl="0">
              <a:spcBef>
                <a:spcPts val="0"/>
              </a:spcBef>
              <a:spcAft>
                <a:spcPts val="0"/>
              </a:spcAft>
              <a:buSzPts val="3500"/>
              <a:buNone/>
              <a:defRPr sz="3500" b="1"/>
            </a:lvl9pPr>
          </a:lstStyle>
          <a:p>
            <a:endParaRPr/>
          </a:p>
        </p:txBody>
      </p:sp>
      <p:sp>
        <p:nvSpPr>
          <p:cNvPr id="13" name="Google Shape;13;p3"/>
          <p:cNvSpPr txBox="1">
            <a:spLocks noGrp="1"/>
          </p:cNvSpPr>
          <p:nvPr>
            <p:ph type="title" idx="2" hasCustomPrompt="1"/>
          </p:nvPr>
        </p:nvSpPr>
        <p:spPr>
          <a:xfrm>
            <a:off x="6214775" y="1540122"/>
            <a:ext cx="1419600" cy="1963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0000" b="1">
                <a:solidFill>
                  <a:schemeClr val="accent5"/>
                </a:solidFill>
              </a:defRPr>
            </a:lvl1pPr>
            <a:lvl2pPr lvl="1" algn="ctr" rtl="0">
              <a:spcBef>
                <a:spcPts val="0"/>
              </a:spcBef>
              <a:spcAft>
                <a:spcPts val="0"/>
              </a:spcAft>
              <a:buClr>
                <a:schemeClr val="accent5"/>
              </a:buClr>
              <a:buSzPts val="12000"/>
              <a:buNone/>
              <a:defRPr sz="12000" b="1">
                <a:solidFill>
                  <a:schemeClr val="accent5"/>
                </a:solidFill>
              </a:defRPr>
            </a:lvl2pPr>
            <a:lvl3pPr lvl="2" algn="ctr" rtl="0">
              <a:spcBef>
                <a:spcPts val="0"/>
              </a:spcBef>
              <a:spcAft>
                <a:spcPts val="0"/>
              </a:spcAft>
              <a:buClr>
                <a:schemeClr val="accent5"/>
              </a:buClr>
              <a:buSzPts val="12000"/>
              <a:buNone/>
              <a:defRPr sz="12000" b="1">
                <a:solidFill>
                  <a:schemeClr val="accent5"/>
                </a:solidFill>
              </a:defRPr>
            </a:lvl3pPr>
            <a:lvl4pPr lvl="3" algn="ctr" rtl="0">
              <a:spcBef>
                <a:spcPts val="0"/>
              </a:spcBef>
              <a:spcAft>
                <a:spcPts val="0"/>
              </a:spcAft>
              <a:buClr>
                <a:schemeClr val="accent5"/>
              </a:buClr>
              <a:buSzPts val="12000"/>
              <a:buNone/>
              <a:defRPr sz="12000" b="1">
                <a:solidFill>
                  <a:schemeClr val="accent5"/>
                </a:solidFill>
              </a:defRPr>
            </a:lvl4pPr>
            <a:lvl5pPr lvl="4" algn="ctr" rtl="0">
              <a:spcBef>
                <a:spcPts val="0"/>
              </a:spcBef>
              <a:spcAft>
                <a:spcPts val="0"/>
              </a:spcAft>
              <a:buClr>
                <a:schemeClr val="accent5"/>
              </a:buClr>
              <a:buSzPts val="12000"/>
              <a:buNone/>
              <a:defRPr sz="12000" b="1">
                <a:solidFill>
                  <a:schemeClr val="accent5"/>
                </a:solidFill>
              </a:defRPr>
            </a:lvl5pPr>
            <a:lvl6pPr lvl="5" algn="ctr" rtl="0">
              <a:spcBef>
                <a:spcPts val="0"/>
              </a:spcBef>
              <a:spcAft>
                <a:spcPts val="0"/>
              </a:spcAft>
              <a:buClr>
                <a:schemeClr val="accent5"/>
              </a:buClr>
              <a:buSzPts val="12000"/>
              <a:buNone/>
              <a:defRPr sz="12000" b="1">
                <a:solidFill>
                  <a:schemeClr val="accent5"/>
                </a:solidFill>
              </a:defRPr>
            </a:lvl6pPr>
            <a:lvl7pPr lvl="6" algn="ctr" rtl="0">
              <a:spcBef>
                <a:spcPts val="0"/>
              </a:spcBef>
              <a:spcAft>
                <a:spcPts val="0"/>
              </a:spcAft>
              <a:buClr>
                <a:schemeClr val="accent5"/>
              </a:buClr>
              <a:buSzPts val="12000"/>
              <a:buNone/>
              <a:defRPr sz="12000" b="1">
                <a:solidFill>
                  <a:schemeClr val="accent5"/>
                </a:solidFill>
              </a:defRPr>
            </a:lvl7pPr>
            <a:lvl8pPr lvl="7" algn="ctr" rtl="0">
              <a:spcBef>
                <a:spcPts val="0"/>
              </a:spcBef>
              <a:spcAft>
                <a:spcPts val="0"/>
              </a:spcAft>
              <a:buClr>
                <a:schemeClr val="accent5"/>
              </a:buClr>
              <a:buSzPts val="12000"/>
              <a:buNone/>
              <a:defRPr sz="12000" b="1">
                <a:solidFill>
                  <a:schemeClr val="accent5"/>
                </a:solidFill>
              </a:defRPr>
            </a:lvl8pPr>
            <a:lvl9pPr lvl="8" algn="ctr" rtl="0">
              <a:spcBef>
                <a:spcPts val="0"/>
              </a:spcBef>
              <a:spcAft>
                <a:spcPts val="0"/>
              </a:spcAft>
              <a:buClr>
                <a:schemeClr val="accent5"/>
              </a:buClr>
              <a:buSzPts val="12000"/>
              <a:buNone/>
              <a:defRPr sz="12000" b="1">
                <a:solidFill>
                  <a:schemeClr val="accent5"/>
                </a:solidFill>
              </a:defRPr>
            </a:lvl9pPr>
          </a:lstStyle>
          <a:p>
            <a:r>
              <a:t>xx%</a:t>
            </a:r>
          </a:p>
        </p:txBody>
      </p:sp>
      <p:sp>
        <p:nvSpPr>
          <p:cNvPr id="14" name="Google Shape;14;p3"/>
          <p:cNvSpPr txBox="1">
            <a:spLocks noGrp="1"/>
          </p:cNvSpPr>
          <p:nvPr>
            <p:ph type="subTitle" idx="1"/>
          </p:nvPr>
        </p:nvSpPr>
        <p:spPr>
          <a:xfrm>
            <a:off x="2595734" y="2463875"/>
            <a:ext cx="2834700" cy="73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5" name="Google Shape;15;p3"/>
          <p:cNvGrpSpPr/>
          <p:nvPr/>
        </p:nvGrpSpPr>
        <p:grpSpPr>
          <a:xfrm rot="-1298308">
            <a:off x="8441205" y="244426"/>
            <a:ext cx="372960" cy="807185"/>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18" name="Google Shape;18;p3"/>
          <p:cNvGrpSpPr/>
          <p:nvPr/>
        </p:nvGrpSpPr>
        <p:grpSpPr>
          <a:xfrm rot="-3008970">
            <a:off x="8087035" y="903614"/>
            <a:ext cx="372993" cy="807256"/>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grpSp>
        <p:nvGrpSpPr>
          <p:cNvPr id="21" name="Google Shape;21;p3"/>
          <p:cNvGrpSpPr/>
          <p:nvPr/>
        </p:nvGrpSpPr>
        <p:grpSpPr>
          <a:xfrm rot="-1298308">
            <a:off x="288230" y="4199914"/>
            <a:ext cx="372960" cy="807185"/>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24" name="Google Shape;24;p3"/>
          <p:cNvGrpSpPr/>
          <p:nvPr/>
        </p:nvGrpSpPr>
        <p:grpSpPr>
          <a:xfrm rot="-3320677">
            <a:off x="288218" y="3406739"/>
            <a:ext cx="372996" cy="807261"/>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spTree>
    <p:extLst>
      <p:ext uri="{BB962C8B-B14F-4D97-AF65-F5344CB8AC3E}">
        <p14:creationId xmlns:p14="http://schemas.microsoft.com/office/powerpoint/2010/main" val="119179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12149506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595734" y="1732075"/>
            <a:ext cx="2834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500" b="1"/>
            </a:lvl1pPr>
            <a:lvl2pPr lvl="1" algn="ctr" rtl="0">
              <a:spcBef>
                <a:spcPts val="0"/>
              </a:spcBef>
              <a:spcAft>
                <a:spcPts val="0"/>
              </a:spcAft>
              <a:buSzPts val="3500"/>
              <a:buNone/>
              <a:defRPr sz="3500" b="1"/>
            </a:lvl2pPr>
            <a:lvl3pPr lvl="2" algn="ctr" rtl="0">
              <a:spcBef>
                <a:spcPts val="0"/>
              </a:spcBef>
              <a:spcAft>
                <a:spcPts val="0"/>
              </a:spcAft>
              <a:buSzPts val="3500"/>
              <a:buNone/>
              <a:defRPr sz="3500" b="1"/>
            </a:lvl3pPr>
            <a:lvl4pPr lvl="3" algn="ctr" rtl="0">
              <a:spcBef>
                <a:spcPts val="0"/>
              </a:spcBef>
              <a:spcAft>
                <a:spcPts val="0"/>
              </a:spcAft>
              <a:buSzPts val="3500"/>
              <a:buNone/>
              <a:defRPr sz="3500" b="1"/>
            </a:lvl4pPr>
            <a:lvl5pPr lvl="4" algn="ctr" rtl="0">
              <a:spcBef>
                <a:spcPts val="0"/>
              </a:spcBef>
              <a:spcAft>
                <a:spcPts val="0"/>
              </a:spcAft>
              <a:buSzPts val="3500"/>
              <a:buNone/>
              <a:defRPr sz="3500" b="1"/>
            </a:lvl5pPr>
            <a:lvl6pPr lvl="5" algn="ctr" rtl="0">
              <a:spcBef>
                <a:spcPts val="0"/>
              </a:spcBef>
              <a:spcAft>
                <a:spcPts val="0"/>
              </a:spcAft>
              <a:buSzPts val="3500"/>
              <a:buNone/>
              <a:defRPr sz="3500" b="1"/>
            </a:lvl6pPr>
            <a:lvl7pPr lvl="6" algn="ctr" rtl="0">
              <a:spcBef>
                <a:spcPts val="0"/>
              </a:spcBef>
              <a:spcAft>
                <a:spcPts val="0"/>
              </a:spcAft>
              <a:buSzPts val="3500"/>
              <a:buNone/>
              <a:defRPr sz="3500" b="1"/>
            </a:lvl7pPr>
            <a:lvl8pPr lvl="7" algn="ctr" rtl="0">
              <a:spcBef>
                <a:spcPts val="0"/>
              </a:spcBef>
              <a:spcAft>
                <a:spcPts val="0"/>
              </a:spcAft>
              <a:buSzPts val="3500"/>
              <a:buNone/>
              <a:defRPr sz="3500" b="1"/>
            </a:lvl8pPr>
            <a:lvl9pPr lvl="8" algn="ctr" rtl="0">
              <a:spcBef>
                <a:spcPts val="0"/>
              </a:spcBef>
              <a:spcAft>
                <a:spcPts val="0"/>
              </a:spcAft>
              <a:buSzPts val="3500"/>
              <a:buNone/>
              <a:defRPr sz="3500" b="1"/>
            </a:lvl9pPr>
          </a:lstStyle>
          <a:p>
            <a:endParaRPr/>
          </a:p>
        </p:txBody>
      </p:sp>
      <p:sp>
        <p:nvSpPr>
          <p:cNvPr id="13" name="Google Shape;13;p3"/>
          <p:cNvSpPr txBox="1">
            <a:spLocks noGrp="1"/>
          </p:cNvSpPr>
          <p:nvPr>
            <p:ph type="title" idx="2" hasCustomPrompt="1"/>
          </p:nvPr>
        </p:nvSpPr>
        <p:spPr>
          <a:xfrm>
            <a:off x="6214775" y="1540122"/>
            <a:ext cx="1419600" cy="1963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0000" b="1">
                <a:solidFill>
                  <a:schemeClr val="accent5"/>
                </a:solidFill>
              </a:defRPr>
            </a:lvl1pPr>
            <a:lvl2pPr lvl="1" algn="ctr" rtl="0">
              <a:spcBef>
                <a:spcPts val="0"/>
              </a:spcBef>
              <a:spcAft>
                <a:spcPts val="0"/>
              </a:spcAft>
              <a:buClr>
                <a:schemeClr val="accent5"/>
              </a:buClr>
              <a:buSzPts val="12000"/>
              <a:buNone/>
              <a:defRPr sz="12000" b="1">
                <a:solidFill>
                  <a:schemeClr val="accent5"/>
                </a:solidFill>
              </a:defRPr>
            </a:lvl2pPr>
            <a:lvl3pPr lvl="2" algn="ctr" rtl="0">
              <a:spcBef>
                <a:spcPts val="0"/>
              </a:spcBef>
              <a:spcAft>
                <a:spcPts val="0"/>
              </a:spcAft>
              <a:buClr>
                <a:schemeClr val="accent5"/>
              </a:buClr>
              <a:buSzPts val="12000"/>
              <a:buNone/>
              <a:defRPr sz="12000" b="1">
                <a:solidFill>
                  <a:schemeClr val="accent5"/>
                </a:solidFill>
              </a:defRPr>
            </a:lvl3pPr>
            <a:lvl4pPr lvl="3" algn="ctr" rtl="0">
              <a:spcBef>
                <a:spcPts val="0"/>
              </a:spcBef>
              <a:spcAft>
                <a:spcPts val="0"/>
              </a:spcAft>
              <a:buClr>
                <a:schemeClr val="accent5"/>
              </a:buClr>
              <a:buSzPts val="12000"/>
              <a:buNone/>
              <a:defRPr sz="12000" b="1">
                <a:solidFill>
                  <a:schemeClr val="accent5"/>
                </a:solidFill>
              </a:defRPr>
            </a:lvl4pPr>
            <a:lvl5pPr lvl="4" algn="ctr" rtl="0">
              <a:spcBef>
                <a:spcPts val="0"/>
              </a:spcBef>
              <a:spcAft>
                <a:spcPts val="0"/>
              </a:spcAft>
              <a:buClr>
                <a:schemeClr val="accent5"/>
              </a:buClr>
              <a:buSzPts val="12000"/>
              <a:buNone/>
              <a:defRPr sz="12000" b="1">
                <a:solidFill>
                  <a:schemeClr val="accent5"/>
                </a:solidFill>
              </a:defRPr>
            </a:lvl5pPr>
            <a:lvl6pPr lvl="5" algn="ctr" rtl="0">
              <a:spcBef>
                <a:spcPts val="0"/>
              </a:spcBef>
              <a:spcAft>
                <a:spcPts val="0"/>
              </a:spcAft>
              <a:buClr>
                <a:schemeClr val="accent5"/>
              </a:buClr>
              <a:buSzPts val="12000"/>
              <a:buNone/>
              <a:defRPr sz="12000" b="1">
                <a:solidFill>
                  <a:schemeClr val="accent5"/>
                </a:solidFill>
              </a:defRPr>
            </a:lvl6pPr>
            <a:lvl7pPr lvl="6" algn="ctr" rtl="0">
              <a:spcBef>
                <a:spcPts val="0"/>
              </a:spcBef>
              <a:spcAft>
                <a:spcPts val="0"/>
              </a:spcAft>
              <a:buClr>
                <a:schemeClr val="accent5"/>
              </a:buClr>
              <a:buSzPts val="12000"/>
              <a:buNone/>
              <a:defRPr sz="12000" b="1">
                <a:solidFill>
                  <a:schemeClr val="accent5"/>
                </a:solidFill>
              </a:defRPr>
            </a:lvl7pPr>
            <a:lvl8pPr lvl="7" algn="ctr" rtl="0">
              <a:spcBef>
                <a:spcPts val="0"/>
              </a:spcBef>
              <a:spcAft>
                <a:spcPts val="0"/>
              </a:spcAft>
              <a:buClr>
                <a:schemeClr val="accent5"/>
              </a:buClr>
              <a:buSzPts val="12000"/>
              <a:buNone/>
              <a:defRPr sz="12000" b="1">
                <a:solidFill>
                  <a:schemeClr val="accent5"/>
                </a:solidFill>
              </a:defRPr>
            </a:lvl8pPr>
            <a:lvl9pPr lvl="8" algn="ctr" rtl="0">
              <a:spcBef>
                <a:spcPts val="0"/>
              </a:spcBef>
              <a:spcAft>
                <a:spcPts val="0"/>
              </a:spcAft>
              <a:buClr>
                <a:schemeClr val="accent5"/>
              </a:buClr>
              <a:buSzPts val="12000"/>
              <a:buNone/>
              <a:defRPr sz="12000" b="1">
                <a:solidFill>
                  <a:schemeClr val="accent5"/>
                </a:solidFill>
              </a:defRPr>
            </a:lvl9pPr>
          </a:lstStyle>
          <a:p>
            <a:r>
              <a:t>xx%</a:t>
            </a:r>
          </a:p>
        </p:txBody>
      </p:sp>
      <p:sp>
        <p:nvSpPr>
          <p:cNvPr id="14" name="Google Shape;14;p3"/>
          <p:cNvSpPr txBox="1">
            <a:spLocks noGrp="1"/>
          </p:cNvSpPr>
          <p:nvPr>
            <p:ph type="subTitle" idx="1"/>
          </p:nvPr>
        </p:nvSpPr>
        <p:spPr>
          <a:xfrm>
            <a:off x="2595734" y="2463875"/>
            <a:ext cx="2834700" cy="73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5" name="Google Shape;15;p3"/>
          <p:cNvGrpSpPr/>
          <p:nvPr/>
        </p:nvGrpSpPr>
        <p:grpSpPr>
          <a:xfrm rot="-1298308">
            <a:off x="8441205" y="244425"/>
            <a:ext cx="372960" cy="807185"/>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18;p3"/>
          <p:cNvGrpSpPr/>
          <p:nvPr/>
        </p:nvGrpSpPr>
        <p:grpSpPr>
          <a:xfrm rot="-3008970">
            <a:off x="8087034" y="903613"/>
            <a:ext cx="372993" cy="807256"/>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3"/>
          <p:cNvGrpSpPr/>
          <p:nvPr/>
        </p:nvGrpSpPr>
        <p:grpSpPr>
          <a:xfrm rot="-1298308">
            <a:off x="288230" y="4199913"/>
            <a:ext cx="372960" cy="807185"/>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3"/>
          <p:cNvGrpSpPr/>
          <p:nvPr/>
        </p:nvGrpSpPr>
        <p:grpSpPr>
          <a:xfrm rot="-3320677">
            <a:off x="288218" y="3406738"/>
            <a:ext cx="372996" cy="807261"/>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6"/>
        <p:cNvGrpSpPr/>
        <p:nvPr/>
      </p:nvGrpSpPr>
      <p:grpSpPr>
        <a:xfrm>
          <a:off x="0" y="0"/>
          <a:ext cx="0" cy="0"/>
          <a:chOff x="0" y="0"/>
          <a:chExt cx="0" cy="0"/>
        </a:xfrm>
      </p:grpSpPr>
      <p:sp>
        <p:nvSpPr>
          <p:cNvPr id="117" name="Google Shape;117;p13"/>
          <p:cNvSpPr txBox="1">
            <a:spLocks noGrp="1"/>
          </p:cNvSpPr>
          <p:nvPr>
            <p:ph type="title"/>
          </p:nvPr>
        </p:nvSpPr>
        <p:spPr>
          <a:xfrm>
            <a:off x="1793100" y="673625"/>
            <a:ext cx="555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atin typeface="Indie Flower"/>
                <a:ea typeface="Indie Flower"/>
                <a:cs typeface="Indie Flower"/>
                <a:sym typeface="Indie Flower"/>
              </a:defRPr>
            </a:lvl2pPr>
            <a:lvl3pPr lvl="2" rtl="0">
              <a:spcBef>
                <a:spcPts val="0"/>
              </a:spcBef>
              <a:spcAft>
                <a:spcPts val="0"/>
              </a:spcAft>
              <a:buSzPts val="2800"/>
              <a:buNone/>
              <a:defRPr>
                <a:latin typeface="Indie Flower"/>
                <a:ea typeface="Indie Flower"/>
                <a:cs typeface="Indie Flower"/>
                <a:sym typeface="Indie Flower"/>
              </a:defRPr>
            </a:lvl3pPr>
            <a:lvl4pPr lvl="3" rtl="0">
              <a:spcBef>
                <a:spcPts val="0"/>
              </a:spcBef>
              <a:spcAft>
                <a:spcPts val="0"/>
              </a:spcAft>
              <a:buSzPts val="2800"/>
              <a:buNone/>
              <a:defRPr>
                <a:latin typeface="Indie Flower"/>
                <a:ea typeface="Indie Flower"/>
                <a:cs typeface="Indie Flower"/>
                <a:sym typeface="Indie Flower"/>
              </a:defRPr>
            </a:lvl4pPr>
            <a:lvl5pPr lvl="4" rtl="0">
              <a:spcBef>
                <a:spcPts val="0"/>
              </a:spcBef>
              <a:spcAft>
                <a:spcPts val="0"/>
              </a:spcAft>
              <a:buSzPts val="2800"/>
              <a:buNone/>
              <a:defRPr>
                <a:latin typeface="Indie Flower"/>
                <a:ea typeface="Indie Flower"/>
                <a:cs typeface="Indie Flower"/>
                <a:sym typeface="Indie Flower"/>
              </a:defRPr>
            </a:lvl5pPr>
            <a:lvl6pPr lvl="5" rtl="0">
              <a:spcBef>
                <a:spcPts val="0"/>
              </a:spcBef>
              <a:spcAft>
                <a:spcPts val="0"/>
              </a:spcAft>
              <a:buSzPts val="2800"/>
              <a:buNone/>
              <a:defRPr>
                <a:latin typeface="Indie Flower"/>
                <a:ea typeface="Indie Flower"/>
                <a:cs typeface="Indie Flower"/>
                <a:sym typeface="Indie Flower"/>
              </a:defRPr>
            </a:lvl6pPr>
            <a:lvl7pPr lvl="6" rtl="0">
              <a:spcBef>
                <a:spcPts val="0"/>
              </a:spcBef>
              <a:spcAft>
                <a:spcPts val="0"/>
              </a:spcAft>
              <a:buSzPts val="2800"/>
              <a:buNone/>
              <a:defRPr>
                <a:latin typeface="Indie Flower"/>
                <a:ea typeface="Indie Flower"/>
                <a:cs typeface="Indie Flower"/>
                <a:sym typeface="Indie Flower"/>
              </a:defRPr>
            </a:lvl7pPr>
            <a:lvl8pPr lvl="7" rtl="0">
              <a:spcBef>
                <a:spcPts val="0"/>
              </a:spcBef>
              <a:spcAft>
                <a:spcPts val="0"/>
              </a:spcAft>
              <a:buSzPts val="2800"/>
              <a:buNone/>
              <a:defRPr>
                <a:latin typeface="Indie Flower"/>
                <a:ea typeface="Indie Flower"/>
                <a:cs typeface="Indie Flower"/>
                <a:sym typeface="Indie Flower"/>
              </a:defRPr>
            </a:lvl8pPr>
            <a:lvl9pPr lvl="8" rtl="0">
              <a:spcBef>
                <a:spcPts val="0"/>
              </a:spcBef>
              <a:spcAft>
                <a:spcPts val="0"/>
              </a:spcAft>
              <a:buSzPts val="2800"/>
              <a:buNone/>
              <a:defRPr>
                <a:latin typeface="Indie Flower"/>
                <a:ea typeface="Indie Flower"/>
                <a:cs typeface="Indie Flower"/>
                <a:sym typeface="Indie Flower"/>
              </a:defRPr>
            </a:lvl9pPr>
          </a:lstStyle>
          <a:p>
            <a:endParaRPr/>
          </a:p>
        </p:txBody>
      </p:sp>
      <p:sp>
        <p:nvSpPr>
          <p:cNvPr id="118" name="Google Shape;118;p13">
            <a:hlinkClick r:id="" action="ppaction://noaction"/>
          </p:cNvPr>
          <p:cNvSpPr txBox="1">
            <a:spLocks noGrp="1"/>
          </p:cNvSpPr>
          <p:nvPr>
            <p:ph type="title" idx="2" hasCustomPrompt="1"/>
          </p:nvPr>
        </p:nvSpPr>
        <p:spPr>
          <a:xfrm>
            <a:off x="1766299" y="20871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19" name="Google Shape;119;p13">
            <a:hlinkClick r:id="" action="ppaction://noaction"/>
          </p:cNvPr>
          <p:cNvSpPr txBox="1">
            <a:spLocks noGrp="1"/>
          </p:cNvSpPr>
          <p:nvPr>
            <p:ph type="title" idx="3" hasCustomPrompt="1"/>
          </p:nvPr>
        </p:nvSpPr>
        <p:spPr>
          <a:xfrm>
            <a:off x="4920176" y="20871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0" name="Google Shape;120;p13"/>
          <p:cNvSpPr txBox="1">
            <a:spLocks noGrp="1"/>
          </p:cNvSpPr>
          <p:nvPr>
            <p:ph type="subTitle" idx="1"/>
          </p:nvPr>
        </p:nvSpPr>
        <p:spPr>
          <a:xfrm>
            <a:off x="2685987" y="2206858"/>
            <a:ext cx="1442400" cy="565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1" name="Google Shape;121;p13"/>
          <p:cNvSpPr txBox="1">
            <a:spLocks noGrp="1"/>
          </p:cNvSpPr>
          <p:nvPr>
            <p:ph type="subTitle" idx="4"/>
          </p:nvPr>
        </p:nvSpPr>
        <p:spPr>
          <a:xfrm>
            <a:off x="5840687" y="2214108"/>
            <a:ext cx="1442400" cy="565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2" name="Google Shape;122;p13">
            <a:hlinkClick r:id="" action="ppaction://noaction"/>
          </p:cNvPr>
          <p:cNvSpPr txBox="1">
            <a:spLocks noGrp="1"/>
          </p:cNvSpPr>
          <p:nvPr>
            <p:ph type="title" idx="5" hasCustomPrompt="1"/>
          </p:nvPr>
        </p:nvSpPr>
        <p:spPr>
          <a:xfrm>
            <a:off x="1766288" y="34330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3" name="Google Shape;123;p13">
            <a:hlinkClick r:id="" action="ppaction://noaction"/>
          </p:cNvPr>
          <p:cNvSpPr txBox="1">
            <a:spLocks noGrp="1"/>
          </p:cNvSpPr>
          <p:nvPr>
            <p:ph type="title" idx="6" hasCustomPrompt="1"/>
          </p:nvPr>
        </p:nvSpPr>
        <p:spPr>
          <a:xfrm>
            <a:off x="4920271" y="34330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4" name="Google Shape;124;p13"/>
          <p:cNvSpPr txBox="1">
            <a:spLocks noGrp="1"/>
          </p:cNvSpPr>
          <p:nvPr>
            <p:ph type="subTitle" idx="7"/>
          </p:nvPr>
        </p:nvSpPr>
        <p:spPr>
          <a:xfrm>
            <a:off x="2686000" y="3552758"/>
            <a:ext cx="1442400" cy="558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5" name="Google Shape;125;p13"/>
          <p:cNvSpPr txBox="1">
            <a:spLocks noGrp="1"/>
          </p:cNvSpPr>
          <p:nvPr>
            <p:ph type="subTitle" idx="8"/>
          </p:nvPr>
        </p:nvSpPr>
        <p:spPr>
          <a:xfrm>
            <a:off x="5840687" y="3559908"/>
            <a:ext cx="1442400" cy="558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6" name="Google Shape;126;p13"/>
          <p:cNvSpPr txBox="1">
            <a:spLocks noGrp="1"/>
          </p:cNvSpPr>
          <p:nvPr>
            <p:ph type="subTitle" idx="9"/>
          </p:nvPr>
        </p:nvSpPr>
        <p:spPr>
          <a:xfrm>
            <a:off x="2685975" y="1730449"/>
            <a:ext cx="1692900" cy="33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7" name="Google Shape;127;p13"/>
          <p:cNvSpPr txBox="1">
            <a:spLocks noGrp="1"/>
          </p:cNvSpPr>
          <p:nvPr>
            <p:ph type="subTitle" idx="13"/>
          </p:nvPr>
        </p:nvSpPr>
        <p:spPr>
          <a:xfrm>
            <a:off x="5840675" y="1734804"/>
            <a:ext cx="1692900" cy="33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8" name="Google Shape;128;p13"/>
          <p:cNvSpPr txBox="1">
            <a:spLocks noGrp="1"/>
          </p:cNvSpPr>
          <p:nvPr>
            <p:ph type="subTitle" idx="14"/>
          </p:nvPr>
        </p:nvSpPr>
        <p:spPr>
          <a:xfrm>
            <a:off x="2686000" y="3074911"/>
            <a:ext cx="1692900" cy="335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9" name="Google Shape;129;p13"/>
          <p:cNvSpPr txBox="1">
            <a:spLocks noGrp="1"/>
          </p:cNvSpPr>
          <p:nvPr>
            <p:ph type="subTitle" idx="15"/>
          </p:nvPr>
        </p:nvSpPr>
        <p:spPr>
          <a:xfrm>
            <a:off x="5840674" y="3079206"/>
            <a:ext cx="1692900" cy="335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10152578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2896650" y="3259800"/>
            <a:ext cx="3350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000"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2896650" y="1228250"/>
            <a:ext cx="3350700" cy="19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33" name="Google Shape;133;p14"/>
          <p:cNvGrpSpPr/>
          <p:nvPr/>
        </p:nvGrpSpPr>
        <p:grpSpPr>
          <a:xfrm rot="-1298308">
            <a:off x="8044455" y="793614"/>
            <a:ext cx="372960" cy="807185"/>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136" name="Google Shape;136;p14"/>
          <p:cNvGrpSpPr/>
          <p:nvPr/>
        </p:nvGrpSpPr>
        <p:grpSpPr>
          <a:xfrm rot="-506915">
            <a:off x="8489188" y="152213"/>
            <a:ext cx="373002" cy="807274"/>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spTree>
    <p:extLst>
      <p:ext uri="{BB962C8B-B14F-4D97-AF65-F5344CB8AC3E}">
        <p14:creationId xmlns:p14="http://schemas.microsoft.com/office/powerpoint/2010/main" val="314568759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447675"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4" name="Google Shape;154;p16"/>
          <p:cNvSpPr txBox="1">
            <a:spLocks noGrp="1"/>
          </p:cNvSpPr>
          <p:nvPr>
            <p:ph type="subTitle" idx="2"/>
          </p:nvPr>
        </p:nvSpPr>
        <p:spPr>
          <a:xfrm>
            <a:off x="1447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6009722"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6" name="Google Shape;156;p16"/>
          <p:cNvSpPr txBox="1">
            <a:spLocks noGrp="1"/>
          </p:cNvSpPr>
          <p:nvPr>
            <p:ph type="subTitle" idx="4"/>
          </p:nvPr>
        </p:nvSpPr>
        <p:spPr>
          <a:xfrm>
            <a:off x="6009734"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3728680"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8" name="Google Shape;158;p16"/>
          <p:cNvSpPr txBox="1">
            <a:spLocks noGrp="1"/>
          </p:cNvSpPr>
          <p:nvPr>
            <p:ph type="subTitle" idx="6"/>
          </p:nvPr>
        </p:nvSpPr>
        <p:spPr>
          <a:xfrm>
            <a:off x="3728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2791524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055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2" name="Google Shape;162;p17"/>
          <p:cNvSpPr txBox="1">
            <a:spLocks noGrp="1"/>
          </p:cNvSpPr>
          <p:nvPr>
            <p:ph type="subTitle" idx="2"/>
          </p:nvPr>
        </p:nvSpPr>
        <p:spPr>
          <a:xfrm>
            <a:off x="2055279"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6617312"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4" name="Google Shape;164;p17"/>
          <p:cNvSpPr txBox="1">
            <a:spLocks noGrp="1"/>
          </p:cNvSpPr>
          <p:nvPr>
            <p:ph type="subTitle" idx="4"/>
          </p:nvPr>
        </p:nvSpPr>
        <p:spPr>
          <a:xfrm>
            <a:off x="6617320"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4336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6" name="Google Shape;166;p17"/>
          <p:cNvSpPr txBox="1">
            <a:spLocks noGrp="1"/>
          </p:cNvSpPr>
          <p:nvPr>
            <p:ph type="subTitle" idx="6"/>
          </p:nvPr>
        </p:nvSpPr>
        <p:spPr>
          <a:xfrm>
            <a:off x="4336275"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055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8" name="Google Shape;168;p17"/>
          <p:cNvSpPr txBox="1">
            <a:spLocks noGrp="1"/>
          </p:cNvSpPr>
          <p:nvPr>
            <p:ph type="subTitle" idx="8"/>
          </p:nvPr>
        </p:nvSpPr>
        <p:spPr>
          <a:xfrm>
            <a:off x="2055279"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6617312"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0" name="Google Shape;170;p17"/>
          <p:cNvSpPr txBox="1">
            <a:spLocks noGrp="1"/>
          </p:cNvSpPr>
          <p:nvPr>
            <p:ph type="subTitle" idx="13"/>
          </p:nvPr>
        </p:nvSpPr>
        <p:spPr>
          <a:xfrm>
            <a:off x="6617320"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4336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2" name="Google Shape;172;p17"/>
          <p:cNvSpPr txBox="1">
            <a:spLocks noGrp="1"/>
          </p:cNvSpPr>
          <p:nvPr>
            <p:ph type="subTitle" idx="15"/>
          </p:nvPr>
        </p:nvSpPr>
        <p:spPr>
          <a:xfrm>
            <a:off x="4336275"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50206585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5547125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endParaRPr lang="vi-VN"/>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endParaRPr lang="vi-VN"/>
          </a:p>
        </p:txBody>
      </p:sp>
      <p:sp>
        <p:nvSpPr>
          <p:cNvPr id="4" name="Date Placeholder 3"/>
          <p:cNvSpPr>
            <a:spLocks noGrp="1"/>
          </p:cNvSpPr>
          <p:nvPr>
            <p:ph type="dt" sz="half" idx="10"/>
          </p:nvPr>
        </p:nvSpPr>
        <p:spPr/>
        <p:txBody>
          <a:bodyPr/>
          <a:lstStyle/>
          <a:p>
            <a:fld id="{214FEF5F-E10D-4AA6-891D-DDECF2BE3EA5}" type="datetimeFigureOut">
              <a:rPr lang="vi-VN" smtClean="0"/>
              <a:t>21/09/2021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336783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214FEF5F-E10D-4AA6-891D-DDECF2BE3EA5}" type="datetimeFigureOut">
              <a:rPr lang="vi-VN" smtClean="0"/>
              <a:t>21/09/2021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11186527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14FEF5F-E10D-4AA6-891D-DDECF2BE3EA5}" type="datetimeFigureOut">
              <a:rPr lang="vi-VN" smtClean="0"/>
              <a:t>21/09/2021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27241294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fld id="{214FEF5F-E10D-4AA6-891D-DDECF2BE3EA5}" type="datetimeFigureOut">
              <a:rPr lang="vi-VN" smtClean="0"/>
              <a:t>21/09/2021</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60848047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fld id="{214FEF5F-E10D-4AA6-891D-DDECF2BE3EA5}" type="datetimeFigureOut">
              <a:rPr lang="vi-VN" smtClean="0"/>
              <a:t>21/09/2021</a:t>
            </a:fld>
            <a:endParaRPr lang="vi-VN"/>
          </a:p>
        </p:txBody>
      </p:sp>
      <p:sp>
        <p:nvSpPr>
          <p:cNvPr id="8" name="Footer Placeholder 7"/>
          <p:cNvSpPr>
            <a:spLocks noGrp="1"/>
          </p:cNvSpPr>
          <p:nvPr>
            <p:ph type="ftr" sz="quarter" idx="11"/>
          </p:nvPr>
        </p:nvSpPr>
        <p:spPr/>
        <p:txBody>
          <a:bodyPr/>
          <a:lstStyle/>
          <a:p>
            <a:endParaRPr lang="vi-VN"/>
          </a:p>
        </p:txBody>
      </p:sp>
      <p:sp>
        <p:nvSpPr>
          <p:cNvPr id="9" name="Slide Number Placeholder 8"/>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4728414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fld id="{214FEF5F-E10D-4AA6-891D-DDECF2BE3EA5}" type="datetimeFigureOut">
              <a:rPr lang="vi-VN" smtClean="0"/>
              <a:t>21/09/2021</a:t>
            </a:fld>
            <a:endParaRPr lang="vi-VN"/>
          </a:p>
        </p:txBody>
      </p:sp>
      <p:sp>
        <p:nvSpPr>
          <p:cNvPr id="4" name="Footer Placeholder 3"/>
          <p:cNvSpPr>
            <a:spLocks noGrp="1"/>
          </p:cNvSpPr>
          <p:nvPr>
            <p:ph type="ftr" sz="quarter" idx="11"/>
          </p:nvPr>
        </p:nvSpPr>
        <p:spPr/>
        <p:txBody>
          <a:bodyPr/>
          <a:lstStyle/>
          <a:p>
            <a:endParaRPr lang="vi-VN"/>
          </a:p>
        </p:txBody>
      </p:sp>
      <p:sp>
        <p:nvSpPr>
          <p:cNvPr id="5" name="Slide Number Placeholder 4"/>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272423406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14FEF5F-E10D-4AA6-891D-DDECF2BE3EA5}" type="datetimeFigureOut">
              <a:rPr lang="vi-VN" smtClean="0"/>
              <a:t>21/09/2021</a:t>
            </a:fld>
            <a:endParaRPr lang="vi-VN"/>
          </a:p>
        </p:txBody>
      </p:sp>
      <p:sp>
        <p:nvSpPr>
          <p:cNvPr id="3" name="Footer Placeholder 2"/>
          <p:cNvSpPr>
            <a:spLocks noGrp="1"/>
          </p:cNvSpPr>
          <p:nvPr>
            <p:ph type="ftr" sz="quarter" idx="11"/>
          </p:nvPr>
        </p:nvSpPr>
        <p:spPr/>
        <p:txBody>
          <a:bodyPr/>
          <a:lstStyle/>
          <a:p>
            <a:endParaRPr lang="vi-VN"/>
          </a:p>
        </p:txBody>
      </p:sp>
      <p:sp>
        <p:nvSpPr>
          <p:cNvPr id="4" name="Slide Number Placeholder 3"/>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30795873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endParaRPr lang="vi-VN"/>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214FEF5F-E10D-4AA6-891D-DDECF2BE3EA5}" type="datetimeFigureOut">
              <a:rPr lang="vi-VN" smtClean="0"/>
              <a:t>21/09/2021</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20390911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vi-VN"/>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214FEF5F-E10D-4AA6-891D-DDECF2BE3EA5}" type="datetimeFigureOut">
              <a:rPr lang="vi-VN" smtClean="0"/>
              <a:t>21/09/2021</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398201169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214FEF5F-E10D-4AA6-891D-DDECF2BE3EA5}" type="datetimeFigureOut">
              <a:rPr lang="vi-VN" smtClean="0"/>
              <a:t>21/09/2021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99689706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214FEF5F-E10D-4AA6-891D-DDECF2BE3EA5}" type="datetimeFigureOut">
              <a:rPr lang="vi-VN" smtClean="0"/>
              <a:t>21/09/2021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08AFBC9F-C878-4503-8917-42018555F0DE}" type="slidenum">
              <a:rPr lang="vi-VN" smtClean="0"/>
              <a:t>‹#›</a:t>
            </a:fld>
            <a:endParaRPr lang="vi-VN"/>
          </a:p>
        </p:txBody>
      </p:sp>
    </p:spTree>
    <p:extLst>
      <p:ext uri="{BB962C8B-B14F-4D97-AF65-F5344CB8AC3E}">
        <p14:creationId xmlns:p14="http://schemas.microsoft.com/office/powerpoint/2010/main" val="24339032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2896650" y="3259800"/>
            <a:ext cx="3350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000"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2896650" y="1228250"/>
            <a:ext cx="3350700" cy="19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33" name="Google Shape;133;p14"/>
          <p:cNvGrpSpPr/>
          <p:nvPr/>
        </p:nvGrpSpPr>
        <p:grpSpPr>
          <a:xfrm rot="-1298308">
            <a:off x="8044455" y="793613"/>
            <a:ext cx="372960" cy="807185"/>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14"/>
          <p:cNvGrpSpPr/>
          <p:nvPr/>
        </p:nvGrpSpPr>
        <p:grpSpPr>
          <a:xfrm rot="-506915">
            <a:off x="8489188" y="152212"/>
            <a:ext cx="373002" cy="807274"/>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CUSTOM_3">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447675"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4" name="Google Shape;154;p16"/>
          <p:cNvSpPr txBox="1">
            <a:spLocks noGrp="1"/>
          </p:cNvSpPr>
          <p:nvPr>
            <p:ph type="subTitle" idx="2"/>
          </p:nvPr>
        </p:nvSpPr>
        <p:spPr>
          <a:xfrm>
            <a:off x="1447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6009722"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6" name="Google Shape;156;p16"/>
          <p:cNvSpPr txBox="1">
            <a:spLocks noGrp="1"/>
          </p:cNvSpPr>
          <p:nvPr>
            <p:ph type="subTitle" idx="4"/>
          </p:nvPr>
        </p:nvSpPr>
        <p:spPr>
          <a:xfrm>
            <a:off x="6009734"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3728680"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8" name="Google Shape;158;p16"/>
          <p:cNvSpPr txBox="1">
            <a:spLocks noGrp="1"/>
          </p:cNvSpPr>
          <p:nvPr>
            <p:ph type="subTitle" idx="6"/>
          </p:nvPr>
        </p:nvSpPr>
        <p:spPr>
          <a:xfrm>
            <a:off x="3728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055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2" name="Google Shape;162;p17"/>
          <p:cNvSpPr txBox="1">
            <a:spLocks noGrp="1"/>
          </p:cNvSpPr>
          <p:nvPr>
            <p:ph type="subTitle" idx="2"/>
          </p:nvPr>
        </p:nvSpPr>
        <p:spPr>
          <a:xfrm>
            <a:off x="2055279"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6617312"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4" name="Google Shape;164;p17"/>
          <p:cNvSpPr txBox="1">
            <a:spLocks noGrp="1"/>
          </p:cNvSpPr>
          <p:nvPr>
            <p:ph type="subTitle" idx="4"/>
          </p:nvPr>
        </p:nvSpPr>
        <p:spPr>
          <a:xfrm>
            <a:off x="6617320"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4336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6" name="Google Shape;166;p17"/>
          <p:cNvSpPr txBox="1">
            <a:spLocks noGrp="1"/>
          </p:cNvSpPr>
          <p:nvPr>
            <p:ph type="subTitle" idx="6"/>
          </p:nvPr>
        </p:nvSpPr>
        <p:spPr>
          <a:xfrm>
            <a:off x="4336275"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055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8" name="Google Shape;168;p17"/>
          <p:cNvSpPr txBox="1">
            <a:spLocks noGrp="1"/>
          </p:cNvSpPr>
          <p:nvPr>
            <p:ph type="subTitle" idx="8"/>
          </p:nvPr>
        </p:nvSpPr>
        <p:spPr>
          <a:xfrm>
            <a:off x="2055279"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6617312"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0" name="Google Shape;170;p17"/>
          <p:cNvSpPr txBox="1">
            <a:spLocks noGrp="1"/>
          </p:cNvSpPr>
          <p:nvPr>
            <p:ph type="subTitle" idx="13"/>
          </p:nvPr>
        </p:nvSpPr>
        <p:spPr>
          <a:xfrm>
            <a:off x="6617320"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4336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2" name="Google Shape;172;p17"/>
          <p:cNvSpPr txBox="1">
            <a:spLocks noGrp="1"/>
          </p:cNvSpPr>
          <p:nvPr>
            <p:ph type="subTitle" idx="15"/>
          </p:nvPr>
        </p:nvSpPr>
        <p:spPr>
          <a:xfrm>
            <a:off x="4336275"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2382388" y="445025"/>
            <a:ext cx="4379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175" name="Google Shape;175;p18"/>
          <p:cNvGrpSpPr/>
          <p:nvPr/>
        </p:nvGrpSpPr>
        <p:grpSpPr>
          <a:xfrm rot="-1298308">
            <a:off x="8682980" y="4242538"/>
            <a:ext cx="372960" cy="807185"/>
            <a:chOff x="6387350" y="1078650"/>
            <a:chExt cx="317325" cy="686775"/>
          </a:xfrm>
        </p:grpSpPr>
        <p:sp>
          <p:nvSpPr>
            <p:cNvPr id="176" name="Google Shape;176;p18"/>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8"/>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18"/>
          <p:cNvGrpSpPr/>
          <p:nvPr/>
        </p:nvGrpSpPr>
        <p:grpSpPr>
          <a:xfrm rot="-3008970">
            <a:off x="8095984" y="4035351"/>
            <a:ext cx="372993" cy="807256"/>
            <a:chOff x="6387350" y="1078650"/>
            <a:chExt cx="317325" cy="686775"/>
          </a:xfrm>
        </p:grpSpPr>
        <p:sp>
          <p:nvSpPr>
            <p:cNvPr id="179" name="Google Shape;179;p18"/>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8"/>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 name="Google Shape;181;p18"/>
          <p:cNvGrpSpPr/>
          <p:nvPr/>
        </p:nvGrpSpPr>
        <p:grpSpPr>
          <a:xfrm rot="1134957">
            <a:off x="638767" y="134614"/>
            <a:ext cx="372943" cy="807146"/>
            <a:chOff x="6387350" y="1078650"/>
            <a:chExt cx="317325" cy="686775"/>
          </a:xfrm>
        </p:grpSpPr>
        <p:sp>
          <p:nvSpPr>
            <p:cNvPr id="182" name="Google Shape;182;p18"/>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8"/>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18"/>
          <p:cNvGrpSpPr/>
          <p:nvPr/>
        </p:nvGrpSpPr>
        <p:grpSpPr>
          <a:xfrm rot="-1065772">
            <a:off x="138604" y="375929"/>
            <a:ext cx="372995" cy="807260"/>
            <a:chOff x="6387350" y="1078650"/>
            <a:chExt cx="317325" cy="686775"/>
          </a:xfrm>
        </p:grpSpPr>
        <p:sp>
          <p:nvSpPr>
            <p:cNvPr id="185" name="Google Shape;185;p18"/>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8"/>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CUSTOM_17">
    <p:spTree>
      <p:nvGrpSpPr>
        <p:cNvPr id="1" name="Shape 1078"/>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4786963" y="1183707"/>
            <a:ext cx="3130417" cy="2089648"/>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4000"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2261414" y="1208486"/>
            <a:ext cx="1974087" cy="9024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1600">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38760185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5" Type="http://schemas.openxmlformats.org/officeDocument/2006/relationships/slideLayout" Target="../slideLayouts/slideLayout13.xml"/><Relationship Id="rId4" Type="http://schemas.openxmlformats.org/officeDocument/2006/relationships/slideLayout" Target="../slideLayouts/slideLayout12.xml"/><Relationship Id="rId9"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5" Type="http://schemas.openxmlformats.org/officeDocument/2006/relationships/slideLayout" Target="../slideLayouts/slideLayout21.xml"/><Relationship Id="rId4" Type="http://schemas.openxmlformats.org/officeDocument/2006/relationships/slideLayout" Target="../slideLayouts/slideLayout20.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4.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100" y="4450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1pPr>
            <a:lvl2pPr lvl="1">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2pPr>
            <a:lvl3pPr lvl="2">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3pPr>
            <a:lvl4pPr lvl="3">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4pPr>
            <a:lvl5pPr lvl="4">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5pPr>
            <a:lvl6pPr lvl="5">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6pPr>
            <a:lvl7pPr lvl="6">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7pPr>
            <a:lvl8pPr lvl="7">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8pPr>
            <a:lvl9pPr lvl="8">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9pPr>
          </a:lstStyle>
          <a:p>
            <a:endParaRPr/>
          </a:p>
        </p:txBody>
      </p:sp>
      <p:sp>
        <p:nvSpPr>
          <p:cNvPr id="7" name="Google Shape;7;p1"/>
          <p:cNvSpPr txBox="1">
            <a:spLocks noGrp="1"/>
          </p:cNvSpPr>
          <p:nvPr>
            <p:ph type="body" idx="1"/>
          </p:nvPr>
        </p:nvSpPr>
        <p:spPr>
          <a:xfrm>
            <a:off x="720100" y="1152475"/>
            <a:ext cx="7704000" cy="34509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Nunito"/>
              <a:buChar char="●"/>
              <a:defRPr sz="1800">
                <a:solidFill>
                  <a:schemeClr val="dk2"/>
                </a:solidFill>
                <a:latin typeface="Nunito"/>
                <a:ea typeface="Nunito"/>
                <a:cs typeface="Nunito"/>
                <a:sym typeface="Nunito"/>
              </a:defRPr>
            </a:lvl1pPr>
            <a:lvl2pPr marL="914400" lvl="1"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2pPr>
            <a:lvl3pPr marL="1371600" lvl="2"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3pPr>
            <a:lvl4pPr marL="1828800" lvl="3"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4pPr>
            <a:lvl5pPr marL="2286000" lvl="4"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5pPr>
            <a:lvl6pPr marL="2743200" lvl="5"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6pPr>
            <a:lvl7pPr marL="3200400" lvl="6"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7pPr>
            <a:lvl8pPr marL="3657600" lvl="7"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8pPr>
            <a:lvl9pPr marL="4114800" lvl="8" indent="-317500">
              <a:lnSpc>
                <a:spcPct val="115000"/>
              </a:lnSpc>
              <a:spcBef>
                <a:spcPts val="1600"/>
              </a:spcBef>
              <a:spcAft>
                <a:spcPts val="1600"/>
              </a:spcAft>
              <a:buClr>
                <a:schemeClr val="dk2"/>
              </a:buClr>
              <a:buSzPts val="1400"/>
              <a:buFont typeface="Nunito"/>
              <a:buChar char="■"/>
              <a:defRPr>
                <a:solidFill>
                  <a:schemeClr val="dk2"/>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8" r:id="rId3"/>
    <p:sldLayoutId id="2147483660" r:id="rId4"/>
    <p:sldLayoutId id="2147483662" r:id="rId5"/>
    <p:sldLayoutId id="2147483663" r:id="rId6"/>
    <p:sldLayoutId id="2147483664" r:id="rId7"/>
    <p:sldLayoutId id="2147483676"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100" y="4450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1pPr>
            <a:lvl2pPr lvl="1">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2pPr>
            <a:lvl3pPr lvl="2">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3pPr>
            <a:lvl4pPr lvl="3">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4pPr>
            <a:lvl5pPr lvl="4">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5pPr>
            <a:lvl6pPr lvl="5">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6pPr>
            <a:lvl7pPr lvl="6">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7pPr>
            <a:lvl8pPr lvl="7">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8pPr>
            <a:lvl9pPr lvl="8">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9pPr>
          </a:lstStyle>
          <a:p>
            <a:endParaRPr/>
          </a:p>
        </p:txBody>
      </p:sp>
      <p:sp>
        <p:nvSpPr>
          <p:cNvPr id="7" name="Google Shape;7;p1"/>
          <p:cNvSpPr txBox="1">
            <a:spLocks noGrp="1"/>
          </p:cNvSpPr>
          <p:nvPr>
            <p:ph type="body" idx="1"/>
          </p:nvPr>
        </p:nvSpPr>
        <p:spPr>
          <a:xfrm>
            <a:off x="720100" y="1152475"/>
            <a:ext cx="7704000" cy="34509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Nunito"/>
              <a:buChar char="●"/>
              <a:defRPr sz="1800">
                <a:solidFill>
                  <a:schemeClr val="dk2"/>
                </a:solidFill>
                <a:latin typeface="Nunito"/>
                <a:ea typeface="Nunito"/>
                <a:cs typeface="Nunito"/>
                <a:sym typeface="Nunito"/>
              </a:defRPr>
            </a:lvl1pPr>
            <a:lvl2pPr marL="914400" lvl="1"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2pPr>
            <a:lvl3pPr marL="1371600" lvl="2"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3pPr>
            <a:lvl4pPr marL="1828800" lvl="3"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4pPr>
            <a:lvl5pPr marL="2286000" lvl="4"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5pPr>
            <a:lvl6pPr marL="2743200" lvl="5"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6pPr>
            <a:lvl7pPr marL="3200400" lvl="6"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7pPr>
            <a:lvl8pPr marL="3657600" lvl="7"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8pPr>
            <a:lvl9pPr marL="4114800" lvl="8" indent="-317500">
              <a:lnSpc>
                <a:spcPct val="115000"/>
              </a:lnSpc>
              <a:spcBef>
                <a:spcPts val="1600"/>
              </a:spcBef>
              <a:spcAft>
                <a:spcPts val="1600"/>
              </a:spcAft>
              <a:buClr>
                <a:schemeClr val="dk2"/>
              </a:buClr>
              <a:buSzPts val="1400"/>
              <a:buFont typeface="Nunito"/>
              <a:buChar char="■"/>
              <a:defRPr>
                <a:solidFill>
                  <a:schemeClr val="dk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1831241305"/>
      </p:ext>
    </p:extLst>
  </p:cSld>
  <p:clrMap bg1="lt1" tx1="dk1" bg2="dk2" tx2="lt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605">
          <p15:clr>
            <a:srgbClr val="EA4335"/>
          </p15:clr>
        </p15:guide>
        <p15:guide id="2" orient="horz" pos="453">
          <p15:clr>
            <a:srgbClr val="EA4335"/>
          </p15:clr>
        </p15:guide>
        <p15:guide id="3" pos="7075">
          <p15:clr>
            <a:srgbClr val="EA4335"/>
          </p15:clr>
        </p15:guide>
        <p15:guide id="4" orient="horz" pos="3867">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100" y="4450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1pPr>
            <a:lvl2pPr lvl="1">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2pPr>
            <a:lvl3pPr lvl="2">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3pPr>
            <a:lvl4pPr lvl="3">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4pPr>
            <a:lvl5pPr lvl="4">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5pPr>
            <a:lvl6pPr lvl="5">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6pPr>
            <a:lvl7pPr lvl="6">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7pPr>
            <a:lvl8pPr lvl="7">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8pPr>
            <a:lvl9pPr lvl="8">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9pPr>
          </a:lstStyle>
          <a:p>
            <a:endParaRPr/>
          </a:p>
        </p:txBody>
      </p:sp>
      <p:sp>
        <p:nvSpPr>
          <p:cNvPr id="7" name="Google Shape;7;p1"/>
          <p:cNvSpPr txBox="1">
            <a:spLocks noGrp="1"/>
          </p:cNvSpPr>
          <p:nvPr>
            <p:ph type="body" idx="1"/>
          </p:nvPr>
        </p:nvSpPr>
        <p:spPr>
          <a:xfrm>
            <a:off x="720100" y="1152475"/>
            <a:ext cx="7704000" cy="34509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Nunito"/>
              <a:buChar char="●"/>
              <a:defRPr sz="1800">
                <a:solidFill>
                  <a:schemeClr val="dk2"/>
                </a:solidFill>
                <a:latin typeface="Nunito"/>
                <a:ea typeface="Nunito"/>
                <a:cs typeface="Nunito"/>
                <a:sym typeface="Nunito"/>
              </a:defRPr>
            </a:lvl1pPr>
            <a:lvl2pPr marL="914400" lvl="1"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2pPr>
            <a:lvl3pPr marL="1371600" lvl="2"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3pPr>
            <a:lvl4pPr marL="1828800" lvl="3"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4pPr>
            <a:lvl5pPr marL="2286000" lvl="4"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5pPr>
            <a:lvl6pPr marL="2743200" lvl="5"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6pPr>
            <a:lvl7pPr marL="3200400" lvl="6"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7pPr>
            <a:lvl8pPr marL="3657600" lvl="7"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8pPr>
            <a:lvl9pPr marL="4114800" lvl="8" indent="-317500">
              <a:lnSpc>
                <a:spcPct val="115000"/>
              </a:lnSpc>
              <a:spcBef>
                <a:spcPts val="1600"/>
              </a:spcBef>
              <a:spcAft>
                <a:spcPts val="1600"/>
              </a:spcAft>
              <a:buClr>
                <a:schemeClr val="dk2"/>
              </a:buClr>
              <a:buSzPts val="1400"/>
              <a:buFont typeface="Nunito"/>
              <a:buChar char="■"/>
              <a:defRPr>
                <a:solidFill>
                  <a:schemeClr val="dk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1522025479"/>
      </p:ext>
    </p:extLst>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605">
          <p15:clr>
            <a:srgbClr val="EA4335"/>
          </p15:clr>
        </p15:guide>
        <p15:guide id="2" orient="horz" pos="453">
          <p15:clr>
            <a:srgbClr val="EA4335"/>
          </p15:clr>
        </p15:guide>
        <p15:guide id="3" pos="7075">
          <p15:clr>
            <a:srgbClr val="EA4335"/>
          </p15:clr>
        </p15:guide>
        <p15:guide id="4" orient="horz" pos="3867">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214FEF5F-E10D-4AA6-891D-DDECF2BE3EA5}" type="datetimeFigureOut">
              <a:rPr lang="vi-VN" smtClean="0"/>
              <a:t>21/09/2021</a:t>
            </a:fld>
            <a:endParaRPr lang="vi-VN"/>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vi-VN"/>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08AFBC9F-C878-4503-8917-42018555F0DE}" type="slidenum">
              <a:rPr lang="vi-VN" smtClean="0"/>
              <a:t>‹#›</a:t>
            </a:fld>
            <a:endParaRPr lang="vi-VN"/>
          </a:p>
        </p:txBody>
      </p:sp>
    </p:spTree>
    <p:extLst>
      <p:ext uri="{BB962C8B-B14F-4D97-AF65-F5344CB8AC3E}">
        <p14:creationId xmlns:p14="http://schemas.microsoft.com/office/powerpoint/2010/main" val="3411894824"/>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Ls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12.png"/><Relationship Id="rId4" Type="http://schemas.microsoft.com/office/2007/relationships/hdphoto" Target="../media/hdphoto2.wdp"/></Relationships>
</file>

<file path=ppt/slides/_rels/slide1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audio" Target="../media/audio1.wav"/><Relationship Id="rId7" Type="http://schemas.microsoft.com/office/2007/relationships/hdphoto" Target="../media/hdphoto3.wdp"/><Relationship Id="rId12"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15.png"/><Relationship Id="rId11" Type="http://schemas.openxmlformats.org/officeDocument/2006/relationships/audio" Target="../media/audio2.wav"/><Relationship Id="rId5" Type="http://schemas.openxmlformats.org/officeDocument/2006/relationships/image" Target="../media/image14.png"/><Relationship Id="rId10" Type="http://schemas.openxmlformats.org/officeDocument/2006/relationships/image" Target="../media/image18.png"/><Relationship Id="rId4" Type="http://schemas.openxmlformats.org/officeDocument/2006/relationships/image" Target="../media/image13.jpg"/><Relationship Id="rId9" Type="http://schemas.openxmlformats.org/officeDocument/2006/relationships/image" Target="../media/image17.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5.xml"/><Relationship Id="rId1" Type="http://schemas.openxmlformats.org/officeDocument/2006/relationships/slideLayout" Target="../slideLayouts/slideLayout6.xml"/><Relationship Id="rId5" Type="http://schemas.openxmlformats.org/officeDocument/2006/relationships/image" Target="../media/image22.png"/><Relationship Id="rId4" Type="http://schemas.openxmlformats.org/officeDocument/2006/relationships/image" Target="../media/image21.png"/></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14.xml"/><Relationship Id="rId4" Type="http://schemas.microsoft.com/office/2007/relationships/hdphoto" Target="../media/hdphoto1.wdp"/></Relationships>
</file>

<file path=ppt/slides/_rels/slide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255387" y="129570"/>
            <a:ext cx="8328036" cy="4816089"/>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9" name="Google Shape;1869;p33"/>
          <p:cNvGrpSpPr/>
          <p:nvPr/>
        </p:nvGrpSpPr>
        <p:grpSpPr>
          <a:xfrm>
            <a:off x="6978500" y="851186"/>
            <a:ext cx="584238" cy="393281"/>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Picture 6"/>
          <p:cNvPicPr>
            <a:picLocks noChangeAspect="1"/>
          </p:cNvPicPr>
          <p:nvPr/>
        </p:nvPicPr>
        <p:blipFill>
          <a:blip r:embed="rId3"/>
          <a:stretch>
            <a:fillRect/>
          </a:stretch>
        </p:blipFill>
        <p:spPr>
          <a:xfrm>
            <a:off x="-218322" y="-8192"/>
            <a:ext cx="9193565" cy="5084505"/>
          </a:xfrm>
          <a:prstGeom prst="rect">
            <a:avLst/>
          </a:prstGeom>
        </p:spPr>
      </p:pic>
      <p:grpSp>
        <p:nvGrpSpPr>
          <p:cNvPr id="1881" name="Google Shape;1881;p33"/>
          <p:cNvGrpSpPr/>
          <p:nvPr/>
        </p:nvGrpSpPr>
        <p:grpSpPr>
          <a:xfrm rot="-8298370" flipH="1">
            <a:off x="617998" y="4407878"/>
            <a:ext cx="584233" cy="393287"/>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6" name="Google Shape;1866;p33"/>
          <p:cNvSpPr/>
          <p:nvPr/>
        </p:nvSpPr>
        <p:spPr>
          <a:xfrm>
            <a:off x="3110386" y="2183149"/>
            <a:ext cx="2618038" cy="4572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p:cNvPicPr>
            <a:picLocks noChangeAspect="1"/>
          </p:cNvPicPr>
          <p:nvPr/>
        </p:nvPicPr>
        <p:blipFill>
          <a:blip r:embed="rId4"/>
          <a:stretch>
            <a:fillRect/>
          </a:stretch>
        </p:blipFill>
        <p:spPr>
          <a:xfrm>
            <a:off x="1249627" y="326853"/>
            <a:ext cx="6474513" cy="1079086"/>
          </a:xfrm>
          <a:prstGeom prst="rect">
            <a:avLst/>
          </a:prstGeom>
        </p:spPr>
      </p:pic>
      <p:pic>
        <p:nvPicPr>
          <p:cNvPr id="3" name="Picture 2"/>
          <p:cNvPicPr>
            <a:picLocks noChangeAspect="1"/>
          </p:cNvPicPr>
          <p:nvPr/>
        </p:nvPicPr>
        <p:blipFill>
          <a:blip r:embed="rId5"/>
          <a:stretch>
            <a:fillRect/>
          </a:stretch>
        </p:blipFill>
        <p:spPr>
          <a:xfrm>
            <a:off x="554388" y="1588989"/>
            <a:ext cx="8035224" cy="248738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childTnLst>
                          </p:cTn>
                        </p:par>
                      </p:childTnLst>
                    </p:cTn>
                  </p:par>
                  <p:par>
                    <p:cTn id="10" fill="hold">
                      <p:stCondLst>
                        <p:cond delay="indefinite"/>
                      </p:stCondLst>
                      <p:childTnLst>
                        <p:par>
                          <p:cTn id="11" fill="hold">
                            <p:stCondLst>
                              <p:cond delay="0"/>
                            </p:stCondLst>
                            <p:childTnLst>
                              <p:par>
                                <p:cTn id="12" presetID="25"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15"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16"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7" dur="1000" fill="hold"/>
                                        <p:tgtEl>
                                          <p:spTgt spid="3"/>
                                        </p:tgtEl>
                                        <p:attrNameLst>
                                          <p:attrName>ppt_h</p:attrName>
                                        </p:attrNameLst>
                                      </p:cBhvr>
                                      <p:tavLst>
                                        <p:tav tm="0">
                                          <p:val>
                                            <p:strVal val="#ppt_h"/>
                                          </p:val>
                                        </p:tav>
                                        <p:tav tm="100000">
                                          <p:val>
                                            <p:strVal val="#ppt_h"/>
                                          </p:val>
                                        </p:tav>
                                      </p:tavLst>
                                    </p:anim>
                                    <p:anim calcmode="lin" valueType="num">
                                      <p:cBhvr>
                                        <p:cTn id="18"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9"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0"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21" dur="1000" decel="5000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7449045" y="3664119"/>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grpSp>
        <p:nvGrpSpPr>
          <p:cNvPr id="2232" name="Google Shape;2232;p36"/>
          <p:cNvGrpSpPr/>
          <p:nvPr/>
        </p:nvGrpSpPr>
        <p:grpSpPr>
          <a:xfrm>
            <a:off x="1254313" y="683045"/>
            <a:ext cx="6352395" cy="3758413"/>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91425" tIns="91425" rIns="91425" bIns="91425" anchor="ctr" anchorCtr="0">
                <a:noAutofit/>
              </a:bodyPr>
              <a:lstStyle/>
              <a:p>
                <a:endParaRPr/>
              </a:p>
            </p:txBody>
          </p:sp>
        </p:grpSp>
      </p:grpSp>
      <p:grpSp>
        <p:nvGrpSpPr>
          <p:cNvPr id="2278" name="Google Shape;2278;p36"/>
          <p:cNvGrpSpPr/>
          <p:nvPr/>
        </p:nvGrpSpPr>
        <p:grpSpPr>
          <a:xfrm rot="-412690" flipH="1">
            <a:off x="1573242" y="1635132"/>
            <a:ext cx="756708" cy="700413"/>
            <a:chOff x="4167435" y="1023551"/>
            <a:chExt cx="2120662" cy="1958405"/>
          </a:xfrm>
        </p:grpSpPr>
        <p:sp>
          <p:nvSpPr>
            <p:cNvPr id="2279" name="Google Shape;2279;p36"/>
            <p:cNvSpPr/>
            <p:nvPr/>
          </p:nvSpPr>
          <p:spPr>
            <a:xfrm>
              <a:off x="4381116" y="1024344"/>
              <a:ext cx="1906982" cy="1957612"/>
            </a:xfrm>
            <a:custGeom>
              <a:avLst/>
              <a:gdLst/>
              <a:ahLst/>
              <a:cxnLst/>
              <a:rect l="l" t="t" r="r" b="b"/>
              <a:pathLst>
                <a:path w="55135" h="52033" extrusionOk="0">
                  <a:moveTo>
                    <a:pt x="44188" y="1"/>
                  </a:moveTo>
                  <a:lnTo>
                    <a:pt x="34986" y="45700"/>
                  </a:lnTo>
                  <a:lnTo>
                    <a:pt x="1" y="50857"/>
                  </a:lnTo>
                  <a:lnTo>
                    <a:pt x="1" y="52033"/>
                  </a:lnTo>
                  <a:lnTo>
                    <a:pt x="55135" y="45118"/>
                  </a:lnTo>
                  <a:lnTo>
                    <a:pt x="44188" y="1"/>
                  </a:ln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sp>
          <p:nvSpPr>
            <p:cNvPr id="2280" name="Google Shape;2280;p36"/>
            <p:cNvSpPr/>
            <p:nvPr/>
          </p:nvSpPr>
          <p:spPr>
            <a:xfrm>
              <a:off x="4167435" y="1023551"/>
              <a:ext cx="1977160" cy="1886437"/>
            </a:xfrm>
            <a:custGeom>
              <a:avLst/>
              <a:gdLst/>
              <a:ahLst/>
              <a:cxnLst/>
              <a:rect l="l" t="t" r="r" b="b"/>
              <a:pathLst>
                <a:path w="57164" h="54541" extrusionOk="0">
                  <a:moveTo>
                    <a:pt x="49887" y="1"/>
                  </a:moveTo>
                  <a:lnTo>
                    <a:pt x="0" y="6980"/>
                  </a:lnTo>
                  <a:lnTo>
                    <a:pt x="6204" y="54540"/>
                  </a:lnTo>
                  <a:cubicBezTo>
                    <a:pt x="6204" y="54540"/>
                    <a:pt x="14889" y="54062"/>
                    <a:pt x="34701" y="52046"/>
                  </a:cubicBezTo>
                  <a:cubicBezTo>
                    <a:pt x="54527" y="50030"/>
                    <a:pt x="57163" y="44149"/>
                    <a:pt x="57163" y="44149"/>
                  </a:cubicBezTo>
                  <a:cubicBezTo>
                    <a:pt x="54992" y="37338"/>
                    <a:pt x="49887" y="1"/>
                    <a:pt x="49887"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sp>
        <p:nvSpPr>
          <p:cNvPr id="2281" name="Google Shape;2281;p36"/>
          <p:cNvSpPr txBox="1">
            <a:spLocks noGrp="1"/>
          </p:cNvSpPr>
          <p:nvPr>
            <p:ph type="title" idx="2"/>
          </p:nvPr>
        </p:nvSpPr>
        <p:spPr>
          <a:xfrm>
            <a:off x="1665541" y="1796727"/>
            <a:ext cx="710802" cy="49406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a:t>02</a:t>
            </a:r>
            <a:endParaRPr sz="3200" dirty="0"/>
          </a:p>
        </p:txBody>
      </p:sp>
      <p:sp>
        <p:nvSpPr>
          <p:cNvPr id="2282" name="Google Shape;2282;p36"/>
          <p:cNvSpPr/>
          <p:nvPr/>
        </p:nvSpPr>
        <p:spPr>
          <a:xfrm rot="4930230" flipH="1">
            <a:off x="7456225" y="3664120"/>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283" name="Google Shape;2283;p36"/>
          <p:cNvSpPr/>
          <p:nvPr/>
        </p:nvSpPr>
        <p:spPr>
          <a:xfrm>
            <a:off x="4136896" y="3375351"/>
            <a:ext cx="1593205" cy="115389"/>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91425" tIns="91425" rIns="91425" bIns="91425" anchor="ctr" anchorCtr="0">
            <a:noAutofit/>
          </a:bodyPr>
          <a:lstStyle/>
          <a:p>
            <a:pPr algn="ctr"/>
            <a:endParaRPr/>
          </a:p>
        </p:txBody>
      </p:sp>
      <p:grpSp>
        <p:nvGrpSpPr>
          <p:cNvPr id="2284" name="Google Shape;2284;p36"/>
          <p:cNvGrpSpPr/>
          <p:nvPr/>
        </p:nvGrpSpPr>
        <p:grpSpPr>
          <a:xfrm rot="-9715309">
            <a:off x="6699291" y="3581316"/>
            <a:ext cx="584236" cy="393279"/>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2296" name="Google Shape;2296;p36"/>
          <p:cNvGrpSpPr/>
          <p:nvPr/>
        </p:nvGrpSpPr>
        <p:grpSpPr>
          <a:xfrm>
            <a:off x="347216" y="428396"/>
            <a:ext cx="575185" cy="506474"/>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grpSp>
      <p:pic>
        <p:nvPicPr>
          <p:cNvPr id="2" name="Picture 1"/>
          <p:cNvPicPr>
            <a:picLocks noChangeAspect="1"/>
          </p:cNvPicPr>
          <p:nvPr/>
        </p:nvPicPr>
        <p:blipFill>
          <a:blip r:embed="rId3"/>
          <a:stretch>
            <a:fillRect/>
          </a:stretch>
        </p:blipFill>
        <p:spPr>
          <a:xfrm>
            <a:off x="2795838" y="1501934"/>
            <a:ext cx="3907875" cy="2011854"/>
          </a:xfrm>
          <a:prstGeom prst="rect">
            <a:avLst/>
          </a:prstGeom>
        </p:spPr>
      </p:pic>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56644" y="-56644"/>
            <a:ext cx="9305839" cy="5138442"/>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graphicFrame>
        <p:nvGraphicFramePr>
          <p:cNvPr id="4" name="Table 3"/>
          <p:cNvGraphicFramePr>
            <a:graphicFrameLocks noGrp="1"/>
          </p:cNvGraphicFramePr>
          <p:nvPr>
            <p:extLst>
              <p:ext uri="{D42A27DB-BD31-4B8C-83A1-F6EECF244321}">
                <p14:modId xmlns:p14="http://schemas.microsoft.com/office/powerpoint/2010/main" val="1227004108"/>
              </p:ext>
            </p:extLst>
          </p:nvPr>
        </p:nvGraphicFramePr>
        <p:xfrm>
          <a:off x="253373" y="1247180"/>
          <a:ext cx="4355507" cy="3170679"/>
        </p:xfrm>
        <a:graphic>
          <a:graphicData uri="http://schemas.openxmlformats.org/drawingml/2006/table">
            <a:tbl>
              <a:tblPr firstRow="1" bandRow="1">
                <a:tableStyleId>{9654A825-8844-4753-8419-F45804735BA4}</a:tableStyleId>
              </a:tblPr>
              <a:tblGrid>
                <a:gridCol w="1520682">
                  <a:extLst>
                    <a:ext uri="{9D8B030D-6E8A-4147-A177-3AD203B41FA5}">
                      <a16:colId xmlns:a16="http://schemas.microsoft.com/office/drawing/2014/main" val="20000"/>
                    </a:ext>
                  </a:extLst>
                </a:gridCol>
                <a:gridCol w="1257760">
                  <a:extLst>
                    <a:ext uri="{9D8B030D-6E8A-4147-A177-3AD203B41FA5}">
                      <a16:colId xmlns:a16="http://schemas.microsoft.com/office/drawing/2014/main" val="20001"/>
                    </a:ext>
                  </a:extLst>
                </a:gridCol>
                <a:gridCol w="1577065">
                  <a:extLst>
                    <a:ext uri="{9D8B030D-6E8A-4147-A177-3AD203B41FA5}">
                      <a16:colId xmlns:a16="http://schemas.microsoft.com/office/drawing/2014/main" val="20002"/>
                    </a:ext>
                  </a:extLst>
                </a:gridCol>
              </a:tblGrid>
              <a:tr h="537384">
                <a:tc>
                  <a:txBody>
                    <a:bodyPr/>
                    <a:lstStyle/>
                    <a:p>
                      <a:pPr algn="ctr"/>
                      <a:r>
                        <a:rPr lang="en-US" sz="1800" b="1" dirty="0" err="1">
                          <a:latin typeface="Calibri" panose="020F0502020204030204" pitchFamily="34" charset="0"/>
                          <a:cs typeface="Calibri" panose="020F0502020204030204" pitchFamily="34" charset="0"/>
                        </a:rPr>
                        <a:t>Số</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thứ</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tự</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algn="ctr"/>
                      <a:r>
                        <a:rPr lang="en-US" sz="1800" b="1"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err="1">
                          <a:latin typeface="Calibri" panose="020F0502020204030204" pitchFamily="34" charset="0"/>
                          <a:cs typeface="Calibri" panose="020F0502020204030204" pitchFamily="34" charset="0"/>
                        </a:rPr>
                        <a:t>Tên</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000"/>
                  </a:ext>
                </a:extLst>
              </a:tr>
              <a:tr h="526659">
                <a:tc>
                  <a:txBody>
                    <a:bodyPr/>
                    <a:lstStyle/>
                    <a:p>
                      <a:pPr algn="ctr"/>
                      <a:r>
                        <a:rPr lang="en-US" sz="2400" dirty="0">
                          <a:latin typeface="Calibri" panose="020F0502020204030204" pitchFamily="34" charset="0"/>
                          <a:cs typeface="Calibri" panose="020F0502020204030204" pitchFamily="34" charset="0"/>
                        </a:rPr>
                        <a:t>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r h="526659">
                <a:tc>
                  <a:txBody>
                    <a:bodyPr/>
                    <a:lstStyle/>
                    <a:p>
                      <a:pPr algn="ctr"/>
                      <a:r>
                        <a:rPr lang="en-US" sz="2400" dirty="0">
                          <a:latin typeface="Calibri" panose="020F0502020204030204" pitchFamily="34" charset="0"/>
                          <a:cs typeface="Calibri" panose="020F0502020204030204" pitchFamily="34" charset="0"/>
                        </a:rPr>
                        <a:t>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á</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526659">
                <a:tc>
                  <a:txBody>
                    <a:bodyPr/>
                    <a:lstStyle/>
                    <a:p>
                      <a:pPr algn="ctr"/>
                      <a:r>
                        <a:rPr lang="en-US" sz="2400" dirty="0">
                          <a:latin typeface="Calibri" panose="020F0502020204030204" pitchFamily="34" charset="0"/>
                          <a:cs typeface="Calibri" panose="020F0502020204030204" pitchFamily="34" charset="0"/>
                        </a:rPr>
                        <a:t>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â</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ớ</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526659">
                <a:tc>
                  <a:txBody>
                    <a:bodyPr/>
                    <a:lstStyle/>
                    <a:p>
                      <a:pPr algn="ctr"/>
                      <a:r>
                        <a:rPr lang="en-US" sz="2400" dirty="0">
                          <a:latin typeface="Calibri" panose="020F0502020204030204" pitchFamily="34" charset="0"/>
                          <a:cs typeface="Calibri" panose="020F0502020204030204" pitchFamily="34" charset="0"/>
                        </a:rPr>
                        <a:t>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err="1">
                          <a:latin typeface="Calibri" panose="020F0502020204030204" pitchFamily="34" charset="0"/>
                          <a:cs typeface="Calibri" panose="020F0502020204030204" pitchFamily="34" charset="0"/>
                        </a:rPr>
                        <a:t>bê</a:t>
                      </a: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4"/>
                  </a:ext>
                </a:extLst>
              </a:tr>
              <a:tr h="526659">
                <a:tc>
                  <a:txBody>
                    <a:bodyPr/>
                    <a:lstStyle/>
                    <a:p>
                      <a:pPr algn="ctr"/>
                      <a:r>
                        <a:rPr lang="en-US" sz="2400" dirty="0">
                          <a:latin typeface="Calibri" panose="020F0502020204030204" pitchFamily="34" charset="0"/>
                          <a:cs typeface="Calibri" panose="020F0502020204030204" pitchFamily="34" charset="0"/>
                        </a:rPr>
                        <a:t>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err="1">
                          <a:latin typeface="Calibri" panose="020F0502020204030204" pitchFamily="34" charset="0"/>
                          <a:cs typeface="Calibri" panose="020F0502020204030204" pitchFamily="34" charset="0"/>
                        </a:rPr>
                        <a:t>xê</a:t>
                      </a: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bl>
          </a:graphicData>
        </a:graphic>
      </p:graphicFrame>
      <p:graphicFrame>
        <p:nvGraphicFramePr>
          <p:cNvPr id="1002" name="Table 1001"/>
          <p:cNvGraphicFramePr>
            <a:graphicFrameLocks noGrp="1"/>
          </p:cNvGraphicFramePr>
          <p:nvPr>
            <p:extLst>
              <p:ext uri="{D42A27DB-BD31-4B8C-83A1-F6EECF244321}">
                <p14:modId xmlns:p14="http://schemas.microsoft.com/office/powerpoint/2010/main" val="3646175982"/>
              </p:ext>
            </p:extLst>
          </p:nvPr>
        </p:nvGraphicFramePr>
        <p:xfrm>
          <a:off x="4625450" y="1242727"/>
          <a:ext cx="4355507" cy="2644020"/>
        </p:xfrm>
        <a:graphic>
          <a:graphicData uri="http://schemas.openxmlformats.org/drawingml/2006/table">
            <a:tbl>
              <a:tblPr firstRow="1" bandRow="1">
                <a:tableStyleId>{9654A825-8844-4753-8419-F45804735BA4}</a:tableStyleId>
              </a:tblPr>
              <a:tblGrid>
                <a:gridCol w="1520682">
                  <a:extLst>
                    <a:ext uri="{9D8B030D-6E8A-4147-A177-3AD203B41FA5}">
                      <a16:colId xmlns:a16="http://schemas.microsoft.com/office/drawing/2014/main" val="20000"/>
                    </a:ext>
                  </a:extLst>
                </a:gridCol>
                <a:gridCol w="1257760">
                  <a:extLst>
                    <a:ext uri="{9D8B030D-6E8A-4147-A177-3AD203B41FA5}">
                      <a16:colId xmlns:a16="http://schemas.microsoft.com/office/drawing/2014/main" val="20001"/>
                    </a:ext>
                  </a:extLst>
                </a:gridCol>
                <a:gridCol w="1577065">
                  <a:extLst>
                    <a:ext uri="{9D8B030D-6E8A-4147-A177-3AD203B41FA5}">
                      <a16:colId xmlns:a16="http://schemas.microsoft.com/office/drawing/2014/main" val="20002"/>
                    </a:ext>
                  </a:extLst>
                </a:gridCol>
              </a:tblGrid>
              <a:tr h="537384">
                <a:tc>
                  <a:txBody>
                    <a:bodyPr/>
                    <a:lstStyle/>
                    <a:p>
                      <a:pPr algn="ctr"/>
                      <a:r>
                        <a:rPr lang="en-US" sz="1800" b="1" dirty="0" err="1">
                          <a:latin typeface="Calibri" panose="020F0502020204030204" pitchFamily="34" charset="0"/>
                          <a:cs typeface="Calibri" panose="020F0502020204030204" pitchFamily="34" charset="0"/>
                        </a:rPr>
                        <a:t>Số</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thứ</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tự</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algn="ctr"/>
                      <a:r>
                        <a:rPr lang="en-US" sz="1800" b="1"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err="1">
                          <a:latin typeface="Calibri" panose="020F0502020204030204" pitchFamily="34" charset="0"/>
                          <a:cs typeface="Calibri" panose="020F0502020204030204" pitchFamily="34" charset="0"/>
                        </a:rPr>
                        <a:t>Tên</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000"/>
                  </a:ext>
                </a:extLst>
              </a:tr>
              <a:tr h="526659">
                <a:tc>
                  <a:txBody>
                    <a:bodyPr/>
                    <a:lstStyle/>
                    <a:p>
                      <a:pPr algn="ctr"/>
                      <a:r>
                        <a:rPr lang="en-US" sz="2400" dirty="0">
                          <a:latin typeface="Calibri" panose="020F0502020204030204" pitchFamily="34" charset="0"/>
                          <a:cs typeface="Calibri" panose="020F0502020204030204" pitchFamily="34" charset="0"/>
                        </a:rPr>
                        <a:t>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endParaRPr lang="en-US" sz="2400" dirty="0">
                        <a:latin typeface="Calibri" panose="020F0502020204030204" pitchFamily="34" charset="0"/>
                        <a:cs typeface="Calibri" panose="020F0502020204030204" pitchFamily="34" charset="0"/>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err="1">
                          <a:latin typeface="Calibri" panose="020F0502020204030204" pitchFamily="34" charset="0"/>
                          <a:cs typeface="Calibri" panose="020F0502020204030204" pitchFamily="34" charset="0"/>
                        </a:rPr>
                        <a:t>dê</a:t>
                      </a: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r h="526659">
                <a:tc>
                  <a:txBody>
                    <a:bodyPr/>
                    <a:lstStyle/>
                    <a:p>
                      <a:pPr algn="ctr"/>
                      <a:r>
                        <a:rPr lang="en-US" sz="2400" dirty="0">
                          <a:latin typeface="Calibri" panose="020F0502020204030204" pitchFamily="34" charset="0"/>
                          <a:cs typeface="Calibri" panose="020F0502020204030204" pitchFamily="34" charset="0"/>
                        </a:rPr>
                        <a:t>7</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đ</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err="1">
                          <a:latin typeface="Calibri" panose="020F0502020204030204" pitchFamily="34" charset="0"/>
                          <a:cs typeface="Calibri" panose="020F0502020204030204" pitchFamily="34" charset="0"/>
                        </a:rPr>
                        <a:t>đê</a:t>
                      </a: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526659">
                <a:tc>
                  <a:txBody>
                    <a:bodyPr/>
                    <a:lstStyle/>
                    <a:p>
                      <a:pPr algn="ctr"/>
                      <a:r>
                        <a:rPr lang="en-US" sz="2400" dirty="0">
                          <a:latin typeface="Calibri" panose="020F0502020204030204" pitchFamily="34" charset="0"/>
                          <a:cs typeface="Calibri" panose="020F0502020204030204" pitchFamily="34" charset="0"/>
                        </a:rPr>
                        <a:t>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endParaRPr lang="en-US" sz="2400" dirty="0">
                        <a:latin typeface="Calibri" panose="020F0502020204030204" pitchFamily="34" charset="0"/>
                        <a:cs typeface="Calibri" panose="020F0502020204030204" pitchFamily="34" charset="0"/>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526659">
                <a:tc>
                  <a:txBody>
                    <a:bodyPr/>
                    <a:lstStyle/>
                    <a:p>
                      <a:pPr algn="ctr"/>
                      <a:r>
                        <a:rPr lang="en-US" sz="2400" dirty="0">
                          <a:latin typeface="Calibri" panose="020F0502020204030204" pitchFamily="34" charset="0"/>
                          <a:cs typeface="Calibri" panose="020F0502020204030204" pitchFamily="34" charset="0"/>
                        </a:rPr>
                        <a:t>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endParaRPr lang="en-US" sz="2400" dirty="0">
                        <a:latin typeface="Calibri" panose="020F0502020204030204" pitchFamily="34" charset="0"/>
                        <a:cs typeface="Calibri" panose="020F0502020204030204" pitchFamily="34" charset="0"/>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ê</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4"/>
                  </a:ext>
                </a:extLst>
              </a:tr>
            </a:tbl>
          </a:graphicData>
        </a:graphic>
      </p:graphicFrame>
      <p:sp>
        <p:nvSpPr>
          <p:cNvPr id="974" name="Rectangle 973"/>
          <p:cNvSpPr/>
          <p:nvPr/>
        </p:nvSpPr>
        <p:spPr>
          <a:xfrm>
            <a:off x="6525138" y="1809410"/>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d</a:t>
            </a:r>
          </a:p>
        </p:txBody>
      </p:sp>
      <p:sp>
        <p:nvSpPr>
          <p:cNvPr id="975" name="Rectangle 974"/>
          <p:cNvSpPr/>
          <p:nvPr/>
        </p:nvSpPr>
        <p:spPr>
          <a:xfrm>
            <a:off x="6517518" y="2860774"/>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e</a:t>
            </a:r>
          </a:p>
        </p:txBody>
      </p:sp>
      <p:sp>
        <p:nvSpPr>
          <p:cNvPr id="976" name="Rectangle 975"/>
          <p:cNvSpPr/>
          <p:nvPr/>
        </p:nvSpPr>
        <p:spPr>
          <a:xfrm>
            <a:off x="6532440" y="3388851"/>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ê</a:t>
            </a:r>
          </a:p>
        </p:txBody>
      </p:sp>
      <p:sp>
        <p:nvSpPr>
          <p:cNvPr id="2" name="Rectangle 1"/>
          <p:cNvSpPr/>
          <p:nvPr/>
        </p:nvSpPr>
        <p:spPr>
          <a:xfrm>
            <a:off x="2164868" y="3394070"/>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b</a:t>
            </a:r>
          </a:p>
        </p:txBody>
      </p:sp>
      <p:sp>
        <p:nvSpPr>
          <p:cNvPr id="972" name="Rectangle 971"/>
          <p:cNvSpPr/>
          <p:nvPr/>
        </p:nvSpPr>
        <p:spPr>
          <a:xfrm>
            <a:off x="2164868" y="2341964"/>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ă</a:t>
            </a:r>
          </a:p>
        </p:txBody>
      </p:sp>
      <p:sp>
        <p:nvSpPr>
          <p:cNvPr id="973" name="Rectangle 972"/>
          <p:cNvSpPr/>
          <p:nvPr/>
        </p:nvSpPr>
        <p:spPr>
          <a:xfrm>
            <a:off x="2164868" y="3922923"/>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c</a:t>
            </a:r>
          </a:p>
        </p:txBody>
      </p:sp>
      <p:sp>
        <p:nvSpPr>
          <p:cNvPr id="998" name="Google Shape;5317;p41"/>
          <p:cNvSpPr txBox="1">
            <a:spLocks noGrp="1"/>
          </p:cNvSpPr>
          <p:nvPr>
            <p:ph type="title"/>
          </p:nvPr>
        </p:nvSpPr>
        <p:spPr>
          <a:xfrm>
            <a:off x="1059679" y="218032"/>
            <a:ext cx="6956277" cy="1012500"/>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Tìm</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chữ</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cái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thích</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hợp</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với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mỗi</a:t>
            </a:r>
            <a:r>
              <a:rPr lang="en-US" dirty="0">
                <a:solidFill>
                  <a:schemeClr val="accent5"/>
                </a:solidFill>
                <a:latin typeface="Calibri" panose="020F0502020204030204" pitchFamily="34" charset="0"/>
                <a:cs typeface="Calibri" panose="020F0502020204030204" pitchFamily="34" charset="0"/>
              </a:rPr>
              <a:t>      .</a:t>
            </a:r>
            <a:br>
              <a:rPr lang="en-US" dirty="0">
                <a:solidFill>
                  <a:schemeClr val="accent5"/>
                </a:solidFill>
                <a:latin typeface="Calibri" panose="020F0502020204030204" pitchFamily="34" charset="0"/>
                <a:cs typeface="Calibri" panose="020F0502020204030204" pitchFamily="34" charset="0"/>
              </a:rPr>
            </a:br>
            <a:r>
              <a:rPr lang="en-US" dirty="0" err="1">
                <a:solidFill>
                  <a:schemeClr val="accent5"/>
                </a:solidFill>
                <a:latin typeface="Calibri" panose="020F0502020204030204" pitchFamily="34" charset="0"/>
                <a:cs typeface="Calibri" panose="020F0502020204030204" pitchFamily="34" charset="0"/>
              </a:rPr>
              <a:t>Học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thuộc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tên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các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chữ</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cái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trong</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bảng</a:t>
            </a:r>
            <a:r>
              <a:rPr lang="en-US" dirty="0">
                <a:solidFill>
                  <a:schemeClr val="accent5"/>
                </a:solidFill>
                <a:latin typeface="Calibri" panose="020F0502020204030204" pitchFamily="34" charset="0"/>
                <a:cs typeface="Calibri" panose="020F0502020204030204" pitchFamily="34" charset="0"/>
              </a:rPr>
              <a:t> </a:t>
            </a:r>
          </a:p>
        </p:txBody>
      </p:sp>
      <p:pic>
        <p:nvPicPr>
          <p:cNvPr id="1000" name="Picture 999"/>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6502205" y="234680"/>
            <a:ext cx="486248" cy="489602"/>
          </a:xfrm>
          <a:prstGeom prst="rect">
            <a:avLst/>
          </a:prstGeom>
        </p:spPr>
      </p:pic>
      <p:pic>
        <p:nvPicPr>
          <p:cNvPr id="1003" name="Picture 1002"/>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2187333" y="2374664"/>
            <a:ext cx="457200" cy="460355"/>
          </a:xfrm>
          <a:prstGeom prst="rect">
            <a:avLst/>
          </a:prstGeom>
        </p:spPr>
      </p:pic>
      <p:pic>
        <p:nvPicPr>
          <p:cNvPr id="1004" name="Picture 1003"/>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2167814" y="3935533"/>
            <a:ext cx="457200" cy="460355"/>
          </a:xfrm>
          <a:prstGeom prst="rect">
            <a:avLst/>
          </a:prstGeom>
        </p:spPr>
      </p:pic>
      <p:pic>
        <p:nvPicPr>
          <p:cNvPr id="967" name="Picture 966"/>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2167814" y="3428319"/>
            <a:ext cx="457200" cy="460355"/>
          </a:xfrm>
          <a:prstGeom prst="rect">
            <a:avLst/>
          </a:prstGeom>
        </p:spPr>
      </p:pic>
      <p:pic>
        <p:nvPicPr>
          <p:cNvPr id="968" name="Picture 967"/>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6570069" y="1810064"/>
            <a:ext cx="457200" cy="460355"/>
          </a:xfrm>
          <a:prstGeom prst="rect">
            <a:avLst/>
          </a:prstGeom>
        </p:spPr>
      </p:pic>
      <p:pic>
        <p:nvPicPr>
          <p:cNvPr id="969" name="Picture 968"/>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6535023" y="2862084"/>
            <a:ext cx="457200" cy="460355"/>
          </a:xfrm>
          <a:prstGeom prst="rect">
            <a:avLst/>
          </a:prstGeom>
        </p:spPr>
      </p:pic>
      <p:pic>
        <p:nvPicPr>
          <p:cNvPr id="970" name="Picture 969"/>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6532656" y="3406163"/>
            <a:ext cx="457200" cy="460355"/>
          </a:xfrm>
          <a:prstGeom prst="rect">
            <a:avLst/>
          </a:prstGeom>
        </p:spPr>
      </p:pic>
      <p:sp>
        <p:nvSpPr>
          <p:cNvPr id="950" name="Rounded Rectangle 949"/>
          <p:cNvSpPr/>
          <p:nvPr/>
        </p:nvSpPr>
        <p:spPr>
          <a:xfrm>
            <a:off x="5695897" y="4384588"/>
            <a:ext cx="2677347" cy="519473"/>
          </a:xfrm>
          <a:prstGeom prst="roundRect">
            <a:avLst/>
          </a:prstGeom>
          <a:solidFill>
            <a:schemeClr val="accent4">
              <a:lumMod val="20000"/>
              <a:lumOff val="80000"/>
            </a:schemeClr>
          </a:solidFill>
          <a:ln w="12700" cap="flat" cmpd="sng" algn="ctr">
            <a:solidFill>
              <a:srgbClr val="F8D35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kern="1200" dirty="0" err="1">
                <a:latin typeface="Calibri" panose="020F0502020204030204" pitchFamily="34" charset="0"/>
                <a:cs typeface="Calibri" panose="020F0502020204030204" pitchFamily="34" charset="0"/>
              </a:rPr>
              <a:t>Đồng</a:t>
            </a:r>
            <a:r>
              <a:rPr lang="en-US" sz="2400" kern="1200" dirty="0">
                <a:latin typeface="Calibri" panose="020F0502020204030204" pitchFamily="34" charset="0"/>
                <a:cs typeface="Calibri" panose="020F0502020204030204" pitchFamily="34" charset="0"/>
              </a:rPr>
              <a:t> </a:t>
            </a:r>
            <a:r>
              <a:rPr lang="en-US" sz="2400" kern="1200" dirty="0" err="1">
                <a:latin typeface="Calibri" panose="020F0502020204030204" pitchFamily="34" charset="0"/>
                <a:cs typeface="Calibri" panose="020F0502020204030204" pitchFamily="34" charset="0"/>
              </a:rPr>
              <a:t>hồ</a:t>
            </a:r>
            <a:r>
              <a:rPr lang="en-US" sz="2400" kern="1200" dirty="0">
                <a:latin typeface="Calibri" panose="020F0502020204030204" pitchFamily="34" charset="0"/>
                <a:cs typeface="Calibri" panose="020F0502020204030204" pitchFamily="34" charset="0"/>
              </a:rPr>
              <a:t> 5 </a:t>
            </a:r>
            <a:r>
              <a:rPr lang="en-US" sz="2400" kern="1200">
                <a:latin typeface="Calibri" panose="020F0502020204030204" pitchFamily="34" charset="0"/>
                <a:cs typeface="Calibri" panose="020F0502020204030204" pitchFamily="34" charset="0"/>
              </a:rPr>
              <a:t>phút</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003"/>
                                        </p:tgtEl>
                                        <p:attrNameLst>
                                          <p:attrName>ppt_x</p:attrName>
                                        </p:attrNameLst>
                                      </p:cBhvr>
                                      <p:tavLst>
                                        <p:tav tm="0">
                                          <p:val>
                                            <p:strVal val="ppt_x"/>
                                          </p:val>
                                        </p:tav>
                                        <p:tav tm="100000">
                                          <p:val>
                                            <p:strVal val="ppt_x"/>
                                          </p:val>
                                        </p:tav>
                                      </p:tavLst>
                                    </p:anim>
                                    <p:anim calcmode="lin" valueType="num">
                                      <p:cBhvr additive="base">
                                        <p:cTn id="7" dur="500"/>
                                        <p:tgtEl>
                                          <p:spTgt spid="1003"/>
                                        </p:tgtEl>
                                        <p:attrNameLst>
                                          <p:attrName>ppt_y</p:attrName>
                                        </p:attrNameLst>
                                      </p:cBhvr>
                                      <p:tavLst>
                                        <p:tav tm="0">
                                          <p:val>
                                            <p:strVal val="ppt_y"/>
                                          </p:val>
                                        </p:tav>
                                        <p:tav tm="100000">
                                          <p:val>
                                            <p:strVal val="1+ppt_h/2"/>
                                          </p:val>
                                        </p:tav>
                                      </p:tavLst>
                                    </p:anim>
                                    <p:set>
                                      <p:cBhvr>
                                        <p:cTn id="8" dur="1" fill="hold">
                                          <p:stCondLst>
                                            <p:cond delay="499"/>
                                          </p:stCondLst>
                                        </p:cTn>
                                        <p:tgtEl>
                                          <p:spTgt spid="1003"/>
                                        </p:tgtEl>
                                        <p:attrNameLst>
                                          <p:attrName>style.visibility</p:attrName>
                                        </p:attrNameLst>
                                      </p:cBhvr>
                                      <p:to>
                                        <p:strVal val="hidden"/>
                                      </p:to>
                                    </p:set>
                                  </p:childTnLst>
                                </p:cTn>
                              </p:par>
                              <p:par>
                                <p:cTn id="9" presetID="53" presetClass="entr" presetSubtype="16" fill="hold" grpId="0" nodeType="withEffect">
                                  <p:stCondLst>
                                    <p:cond delay="0"/>
                                  </p:stCondLst>
                                  <p:childTnLst>
                                    <p:set>
                                      <p:cBhvr>
                                        <p:cTn id="10" dur="1" fill="hold">
                                          <p:stCondLst>
                                            <p:cond delay="0"/>
                                          </p:stCondLst>
                                        </p:cTn>
                                        <p:tgtEl>
                                          <p:spTgt spid="972"/>
                                        </p:tgtEl>
                                        <p:attrNameLst>
                                          <p:attrName>style.visibility</p:attrName>
                                        </p:attrNameLst>
                                      </p:cBhvr>
                                      <p:to>
                                        <p:strVal val="visible"/>
                                      </p:to>
                                    </p:set>
                                    <p:anim calcmode="lin" valueType="num">
                                      <p:cBhvr>
                                        <p:cTn id="11" dur="500" fill="hold"/>
                                        <p:tgtEl>
                                          <p:spTgt spid="972"/>
                                        </p:tgtEl>
                                        <p:attrNameLst>
                                          <p:attrName>ppt_w</p:attrName>
                                        </p:attrNameLst>
                                      </p:cBhvr>
                                      <p:tavLst>
                                        <p:tav tm="0">
                                          <p:val>
                                            <p:fltVal val="0"/>
                                          </p:val>
                                        </p:tav>
                                        <p:tav tm="100000">
                                          <p:val>
                                            <p:strVal val="#ppt_w"/>
                                          </p:val>
                                        </p:tav>
                                      </p:tavLst>
                                    </p:anim>
                                    <p:anim calcmode="lin" valueType="num">
                                      <p:cBhvr>
                                        <p:cTn id="12" dur="500" fill="hold"/>
                                        <p:tgtEl>
                                          <p:spTgt spid="972"/>
                                        </p:tgtEl>
                                        <p:attrNameLst>
                                          <p:attrName>ppt_h</p:attrName>
                                        </p:attrNameLst>
                                      </p:cBhvr>
                                      <p:tavLst>
                                        <p:tav tm="0">
                                          <p:val>
                                            <p:fltVal val="0"/>
                                          </p:val>
                                        </p:tav>
                                        <p:tav tm="100000">
                                          <p:val>
                                            <p:strVal val="#ppt_h"/>
                                          </p:val>
                                        </p:tav>
                                      </p:tavLst>
                                    </p:anim>
                                    <p:animEffect transition="in" filter="fade">
                                      <p:cBhvr>
                                        <p:cTn id="13" dur="500"/>
                                        <p:tgtEl>
                                          <p:spTgt spid="972"/>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xit" presetSubtype="4" fill="hold" nodeType="clickEffect">
                                  <p:stCondLst>
                                    <p:cond delay="0"/>
                                  </p:stCondLst>
                                  <p:childTnLst>
                                    <p:anim calcmode="lin" valueType="num">
                                      <p:cBhvr additive="base">
                                        <p:cTn id="17" dur="500"/>
                                        <p:tgtEl>
                                          <p:spTgt spid="967"/>
                                        </p:tgtEl>
                                        <p:attrNameLst>
                                          <p:attrName>ppt_x</p:attrName>
                                        </p:attrNameLst>
                                      </p:cBhvr>
                                      <p:tavLst>
                                        <p:tav tm="0">
                                          <p:val>
                                            <p:strVal val="ppt_x"/>
                                          </p:val>
                                        </p:tav>
                                        <p:tav tm="100000">
                                          <p:val>
                                            <p:strVal val="ppt_x"/>
                                          </p:val>
                                        </p:tav>
                                      </p:tavLst>
                                    </p:anim>
                                    <p:anim calcmode="lin" valueType="num">
                                      <p:cBhvr additive="base">
                                        <p:cTn id="18" dur="500"/>
                                        <p:tgtEl>
                                          <p:spTgt spid="967"/>
                                        </p:tgtEl>
                                        <p:attrNameLst>
                                          <p:attrName>ppt_y</p:attrName>
                                        </p:attrNameLst>
                                      </p:cBhvr>
                                      <p:tavLst>
                                        <p:tav tm="0">
                                          <p:val>
                                            <p:strVal val="ppt_y"/>
                                          </p:val>
                                        </p:tav>
                                        <p:tav tm="100000">
                                          <p:val>
                                            <p:strVal val="1+ppt_h/2"/>
                                          </p:val>
                                        </p:tav>
                                      </p:tavLst>
                                    </p:anim>
                                    <p:set>
                                      <p:cBhvr>
                                        <p:cTn id="19" dur="1" fill="hold">
                                          <p:stCondLst>
                                            <p:cond delay="499"/>
                                          </p:stCondLst>
                                        </p:cTn>
                                        <p:tgtEl>
                                          <p:spTgt spid="967"/>
                                        </p:tgtEl>
                                        <p:attrNameLst>
                                          <p:attrName>style.visibility</p:attrName>
                                        </p:attrNameLst>
                                      </p:cBhvr>
                                      <p:to>
                                        <p:strVal val="hidden"/>
                                      </p:to>
                                    </p:se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xit" presetSubtype="4" fill="hold" nodeType="clickEffect">
                                  <p:stCondLst>
                                    <p:cond delay="0"/>
                                  </p:stCondLst>
                                  <p:childTnLst>
                                    <p:anim calcmode="lin" valueType="num">
                                      <p:cBhvr additive="base">
                                        <p:cTn id="28" dur="500"/>
                                        <p:tgtEl>
                                          <p:spTgt spid="1004"/>
                                        </p:tgtEl>
                                        <p:attrNameLst>
                                          <p:attrName>ppt_x</p:attrName>
                                        </p:attrNameLst>
                                      </p:cBhvr>
                                      <p:tavLst>
                                        <p:tav tm="0">
                                          <p:val>
                                            <p:strVal val="ppt_x"/>
                                          </p:val>
                                        </p:tav>
                                        <p:tav tm="100000">
                                          <p:val>
                                            <p:strVal val="ppt_x"/>
                                          </p:val>
                                        </p:tav>
                                      </p:tavLst>
                                    </p:anim>
                                    <p:anim calcmode="lin" valueType="num">
                                      <p:cBhvr additive="base">
                                        <p:cTn id="29" dur="500"/>
                                        <p:tgtEl>
                                          <p:spTgt spid="1004"/>
                                        </p:tgtEl>
                                        <p:attrNameLst>
                                          <p:attrName>ppt_y</p:attrName>
                                        </p:attrNameLst>
                                      </p:cBhvr>
                                      <p:tavLst>
                                        <p:tav tm="0">
                                          <p:val>
                                            <p:strVal val="ppt_y"/>
                                          </p:val>
                                        </p:tav>
                                        <p:tav tm="100000">
                                          <p:val>
                                            <p:strVal val="1+ppt_h/2"/>
                                          </p:val>
                                        </p:tav>
                                      </p:tavLst>
                                    </p:anim>
                                    <p:set>
                                      <p:cBhvr>
                                        <p:cTn id="30" dur="1" fill="hold">
                                          <p:stCondLst>
                                            <p:cond delay="499"/>
                                          </p:stCondLst>
                                        </p:cTn>
                                        <p:tgtEl>
                                          <p:spTgt spid="1004"/>
                                        </p:tgtEl>
                                        <p:attrNameLst>
                                          <p:attrName>style.visibility</p:attrName>
                                        </p:attrNameLst>
                                      </p:cBhvr>
                                      <p:to>
                                        <p:strVal val="hidden"/>
                                      </p:to>
                                    </p:set>
                                  </p:childTnLst>
                                </p:cTn>
                              </p:par>
                              <p:par>
                                <p:cTn id="31" presetID="53" presetClass="entr" presetSubtype="16" fill="hold" grpId="0" nodeType="withEffect">
                                  <p:stCondLst>
                                    <p:cond delay="0"/>
                                  </p:stCondLst>
                                  <p:childTnLst>
                                    <p:set>
                                      <p:cBhvr>
                                        <p:cTn id="32" dur="1" fill="hold">
                                          <p:stCondLst>
                                            <p:cond delay="0"/>
                                          </p:stCondLst>
                                        </p:cTn>
                                        <p:tgtEl>
                                          <p:spTgt spid="973"/>
                                        </p:tgtEl>
                                        <p:attrNameLst>
                                          <p:attrName>style.visibility</p:attrName>
                                        </p:attrNameLst>
                                      </p:cBhvr>
                                      <p:to>
                                        <p:strVal val="visible"/>
                                      </p:to>
                                    </p:set>
                                    <p:anim calcmode="lin" valueType="num">
                                      <p:cBhvr>
                                        <p:cTn id="33" dur="500" fill="hold"/>
                                        <p:tgtEl>
                                          <p:spTgt spid="973"/>
                                        </p:tgtEl>
                                        <p:attrNameLst>
                                          <p:attrName>ppt_w</p:attrName>
                                        </p:attrNameLst>
                                      </p:cBhvr>
                                      <p:tavLst>
                                        <p:tav tm="0">
                                          <p:val>
                                            <p:fltVal val="0"/>
                                          </p:val>
                                        </p:tav>
                                        <p:tav tm="100000">
                                          <p:val>
                                            <p:strVal val="#ppt_w"/>
                                          </p:val>
                                        </p:tav>
                                      </p:tavLst>
                                    </p:anim>
                                    <p:anim calcmode="lin" valueType="num">
                                      <p:cBhvr>
                                        <p:cTn id="34" dur="500" fill="hold"/>
                                        <p:tgtEl>
                                          <p:spTgt spid="973"/>
                                        </p:tgtEl>
                                        <p:attrNameLst>
                                          <p:attrName>ppt_h</p:attrName>
                                        </p:attrNameLst>
                                      </p:cBhvr>
                                      <p:tavLst>
                                        <p:tav tm="0">
                                          <p:val>
                                            <p:fltVal val="0"/>
                                          </p:val>
                                        </p:tav>
                                        <p:tav tm="100000">
                                          <p:val>
                                            <p:strVal val="#ppt_h"/>
                                          </p:val>
                                        </p:tav>
                                      </p:tavLst>
                                    </p:anim>
                                    <p:animEffect transition="in" filter="fade">
                                      <p:cBhvr>
                                        <p:cTn id="35" dur="500"/>
                                        <p:tgtEl>
                                          <p:spTgt spid="97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xit" presetSubtype="4" fill="hold" nodeType="clickEffect">
                                  <p:stCondLst>
                                    <p:cond delay="0"/>
                                  </p:stCondLst>
                                  <p:childTnLst>
                                    <p:anim calcmode="lin" valueType="num">
                                      <p:cBhvr additive="base">
                                        <p:cTn id="39" dur="500"/>
                                        <p:tgtEl>
                                          <p:spTgt spid="968"/>
                                        </p:tgtEl>
                                        <p:attrNameLst>
                                          <p:attrName>ppt_x</p:attrName>
                                        </p:attrNameLst>
                                      </p:cBhvr>
                                      <p:tavLst>
                                        <p:tav tm="0">
                                          <p:val>
                                            <p:strVal val="ppt_x"/>
                                          </p:val>
                                        </p:tav>
                                        <p:tav tm="100000">
                                          <p:val>
                                            <p:strVal val="ppt_x"/>
                                          </p:val>
                                        </p:tav>
                                      </p:tavLst>
                                    </p:anim>
                                    <p:anim calcmode="lin" valueType="num">
                                      <p:cBhvr additive="base">
                                        <p:cTn id="40" dur="500"/>
                                        <p:tgtEl>
                                          <p:spTgt spid="968"/>
                                        </p:tgtEl>
                                        <p:attrNameLst>
                                          <p:attrName>ppt_y</p:attrName>
                                        </p:attrNameLst>
                                      </p:cBhvr>
                                      <p:tavLst>
                                        <p:tav tm="0">
                                          <p:val>
                                            <p:strVal val="ppt_y"/>
                                          </p:val>
                                        </p:tav>
                                        <p:tav tm="100000">
                                          <p:val>
                                            <p:strVal val="1+ppt_h/2"/>
                                          </p:val>
                                        </p:tav>
                                      </p:tavLst>
                                    </p:anim>
                                    <p:set>
                                      <p:cBhvr>
                                        <p:cTn id="41" dur="1" fill="hold">
                                          <p:stCondLst>
                                            <p:cond delay="499"/>
                                          </p:stCondLst>
                                        </p:cTn>
                                        <p:tgtEl>
                                          <p:spTgt spid="968"/>
                                        </p:tgtEl>
                                        <p:attrNameLst>
                                          <p:attrName>style.visibility</p:attrName>
                                        </p:attrNameLst>
                                      </p:cBhvr>
                                      <p:to>
                                        <p:strVal val="hidden"/>
                                      </p:to>
                                    </p:set>
                                  </p:childTnLst>
                                </p:cTn>
                              </p:par>
                              <p:par>
                                <p:cTn id="42" presetID="53" presetClass="entr" presetSubtype="16" fill="hold" grpId="0" nodeType="withEffect">
                                  <p:stCondLst>
                                    <p:cond delay="0"/>
                                  </p:stCondLst>
                                  <p:childTnLst>
                                    <p:set>
                                      <p:cBhvr>
                                        <p:cTn id="43" dur="1" fill="hold">
                                          <p:stCondLst>
                                            <p:cond delay="0"/>
                                          </p:stCondLst>
                                        </p:cTn>
                                        <p:tgtEl>
                                          <p:spTgt spid="974"/>
                                        </p:tgtEl>
                                        <p:attrNameLst>
                                          <p:attrName>style.visibility</p:attrName>
                                        </p:attrNameLst>
                                      </p:cBhvr>
                                      <p:to>
                                        <p:strVal val="visible"/>
                                      </p:to>
                                    </p:set>
                                    <p:anim calcmode="lin" valueType="num">
                                      <p:cBhvr>
                                        <p:cTn id="44" dur="500" fill="hold"/>
                                        <p:tgtEl>
                                          <p:spTgt spid="974"/>
                                        </p:tgtEl>
                                        <p:attrNameLst>
                                          <p:attrName>ppt_w</p:attrName>
                                        </p:attrNameLst>
                                      </p:cBhvr>
                                      <p:tavLst>
                                        <p:tav tm="0">
                                          <p:val>
                                            <p:fltVal val="0"/>
                                          </p:val>
                                        </p:tav>
                                        <p:tav tm="100000">
                                          <p:val>
                                            <p:strVal val="#ppt_w"/>
                                          </p:val>
                                        </p:tav>
                                      </p:tavLst>
                                    </p:anim>
                                    <p:anim calcmode="lin" valueType="num">
                                      <p:cBhvr>
                                        <p:cTn id="45" dur="500" fill="hold"/>
                                        <p:tgtEl>
                                          <p:spTgt spid="974"/>
                                        </p:tgtEl>
                                        <p:attrNameLst>
                                          <p:attrName>ppt_h</p:attrName>
                                        </p:attrNameLst>
                                      </p:cBhvr>
                                      <p:tavLst>
                                        <p:tav tm="0">
                                          <p:val>
                                            <p:fltVal val="0"/>
                                          </p:val>
                                        </p:tav>
                                        <p:tav tm="100000">
                                          <p:val>
                                            <p:strVal val="#ppt_h"/>
                                          </p:val>
                                        </p:tav>
                                      </p:tavLst>
                                    </p:anim>
                                    <p:animEffect transition="in" filter="fade">
                                      <p:cBhvr>
                                        <p:cTn id="46" dur="500"/>
                                        <p:tgtEl>
                                          <p:spTgt spid="974"/>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xit" presetSubtype="4" fill="hold" nodeType="clickEffect">
                                  <p:stCondLst>
                                    <p:cond delay="0"/>
                                  </p:stCondLst>
                                  <p:childTnLst>
                                    <p:anim calcmode="lin" valueType="num">
                                      <p:cBhvr additive="base">
                                        <p:cTn id="50" dur="500"/>
                                        <p:tgtEl>
                                          <p:spTgt spid="969"/>
                                        </p:tgtEl>
                                        <p:attrNameLst>
                                          <p:attrName>ppt_x</p:attrName>
                                        </p:attrNameLst>
                                      </p:cBhvr>
                                      <p:tavLst>
                                        <p:tav tm="0">
                                          <p:val>
                                            <p:strVal val="ppt_x"/>
                                          </p:val>
                                        </p:tav>
                                        <p:tav tm="100000">
                                          <p:val>
                                            <p:strVal val="ppt_x"/>
                                          </p:val>
                                        </p:tav>
                                      </p:tavLst>
                                    </p:anim>
                                    <p:anim calcmode="lin" valueType="num">
                                      <p:cBhvr additive="base">
                                        <p:cTn id="51" dur="500"/>
                                        <p:tgtEl>
                                          <p:spTgt spid="969"/>
                                        </p:tgtEl>
                                        <p:attrNameLst>
                                          <p:attrName>ppt_y</p:attrName>
                                        </p:attrNameLst>
                                      </p:cBhvr>
                                      <p:tavLst>
                                        <p:tav tm="0">
                                          <p:val>
                                            <p:strVal val="ppt_y"/>
                                          </p:val>
                                        </p:tav>
                                        <p:tav tm="100000">
                                          <p:val>
                                            <p:strVal val="1+ppt_h/2"/>
                                          </p:val>
                                        </p:tav>
                                      </p:tavLst>
                                    </p:anim>
                                    <p:set>
                                      <p:cBhvr>
                                        <p:cTn id="52" dur="1" fill="hold">
                                          <p:stCondLst>
                                            <p:cond delay="499"/>
                                          </p:stCondLst>
                                        </p:cTn>
                                        <p:tgtEl>
                                          <p:spTgt spid="969"/>
                                        </p:tgtEl>
                                        <p:attrNameLst>
                                          <p:attrName>style.visibility</p:attrName>
                                        </p:attrNameLst>
                                      </p:cBhvr>
                                      <p:to>
                                        <p:strVal val="hidden"/>
                                      </p:to>
                                    </p:set>
                                  </p:childTnLst>
                                </p:cTn>
                              </p:par>
                              <p:par>
                                <p:cTn id="53" presetID="53" presetClass="entr" presetSubtype="16" fill="hold" grpId="0" nodeType="withEffect">
                                  <p:stCondLst>
                                    <p:cond delay="0"/>
                                  </p:stCondLst>
                                  <p:childTnLst>
                                    <p:set>
                                      <p:cBhvr>
                                        <p:cTn id="54" dur="1" fill="hold">
                                          <p:stCondLst>
                                            <p:cond delay="0"/>
                                          </p:stCondLst>
                                        </p:cTn>
                                        <p:tgtEl>
                                          <p:spTgt spid="975"/>
                                        </p:tgtEl>
                                        <p:attrNameLst>
                                          <p:attrName>style.visibility</p:attrName>
                                        </p:attrNameLst>
                                      </p:cBhvr>
                                      <p:to>
                                        <p:strVal val="visible"/>
                                      </p:to>
                                    </p:set>
                                    <p:anim calcmode="lin" valueType="num">
                                      <p:cBhvr>
                                        <p:cTn id="55" dur="500" fill="hold"/>
                                        <p:tgtEl>
                                          <p:spTgt spid="975"/>
                                        </p:tgtEl>
                                        <p:attrNameLst>
                                          <p:attrName>ppt_w</p:attrName>
                                        </p:attrNameLst>
                                      </p:cBhvr>
                                      <p:tavLst>
                                        <p:tav tm="0">
                                          <p:val>
                                            <p:fltVal val="0"/>
                                          </p:val>
                                        </p:tav>
                                        <p:tav tm="100000">
                                          <p:val>
                                            <p:strVal val="#ppt_w"/>
                                          </p:val>
                                        </p:tav>
                                      </p:tavLst>
                                    </p:anim>
                                    <p:anim calcmode="lin" valueType="num">
                                      <p:cBhvr>
                                        <p:cTn id="56" dur="500" fill="hold"/>
                                        <p:tgtEl>
                                          <p:spTgt spid="975"/>
                                        </p:tgtEl>
                                        <p:attrNameLst>
                                          <p:attrName>ppt_h</p:attrName>
                                        </p:attrNameLst>
                                      </p:cBhvr>
                                      <p:tavLst>
                                        <p:tav tm="0">
                                          <p:val>
                                            <p:fltVal val="0"/>
                                          </p:val>
                                        </p:tav>
                                        <p:tav tm="100000">
                                          <p:val>
                                            <p:strVal val="#ppt_h"/>
                                          </p:val>
                                        </p:tav>
                                      </p:tavLst>
                                    </p:anim>
                                    <p:animEffect transition="in" filter="fade">
                                      <p:cBhvr>
                                        <p:cTn id="57" dur="500"/>
                                        <p:tgtEl>
                                          <p:spTgt spid="975"/>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xit" presetSubtype="4" fill="hold" nodeType="clickEffect">
                                  <p:stCondLst>
                                    <p:cond delay="0"/>
                                  </p:stCondLst>
                                  <p:childTnLst>
                                    <p:anim calcmode="lin" valueType="num">
                                      <p:cBhvr additive="base">
                                        <p:cTn id="61" dur="500"/>
                                        <p:tgtEl>
                                          <p:spTgt spid="970"/>
                                        </p:tgtEl>
                                        <p:attrNameLst>
                                          <p:attrName>ppt_x</p:attrName>
                                        </p:attrNameLst>
                                      </p:cBhvr>
                                      <p:tavLst>
                                        <p:tav tm="0">
                                          <p:val>
                                            <p:strVal val="ppt_x"/>
                                          </p:val>
                                        </p:tav>
                                        <p:tav tm="100000">
                                          <p:val>
                                            <p:strVal val="ppt_x"/>
                                          </p:val>
                                        </p:tav>
                                      </p:tavLst>
                                    </p:anim>
                                    <p:anim calcmode="lin" valueType="num">
                                      <p:cBhvr additive="base">
                                        <p:cTn id="62" dur="500"/>
                                        <p:tgtEl>
                                          <p:spTgt spid="970"/>
                                        </p:tgtEl>
                                        <p:attrNameLst>
                                          <p:attrName>ppt_y</p:attrName>
                                        </p:attrNameLst>
                                      </p:cBhvr>
                                      <p:tavLst>
                                        <p:tav tm="0">
                                          <p:val>
                                            <p:strVal val="ppt_y"/>
                                          </p:val>
                                        </p:tav>
                                        <p:tav tm="100000">
                                          <p:val>
                                            <p:strVal val="1+ppt_h/2"/>
                                          </p:val>
                                        </p:tav>
                                      </p:tavLst>
                                    </p:anim>
                                    <p:set>
                                      <p:cBhvr>
                                        <p:cTn id="63" dur="1" fill="hold">
                                          <p:stCondLst>
                                            <p:cond delay="499"/>
                                          </p:stCondLst>
                                        </p:cTn>
                                        <p:tgtEl>
                                          <p:spTgt spid="970"/>
                                        </p:tgtEl>
                                        <p:attrNameLst>
                                          <p:attrName>style.visibility</p:attrName>
                                        </p:attrNameLst>
                                      </p:cBhvr>
                                      <p:to>
                                        <p:strVal val="hidden"/>
                                      </p:to>
                                    </p:set>
                                  </p:childTnLst>
                                </p:cTn>
                              </p:par>
                              <p:par>
                                <p:cTn id="64" presetID="53" presetClass="entr" presetSubtype="16" fill="hold" grpId="0" nodeType="withEffect">
                                  <p:stCondLst>
                                    <p:cond delay="0"/>
                                  </p:stCondLst>
                                  <p:childTnLst>
                                    <p:set>
                                      <p:cBhvr>
                                        <p:cTn id="65" dur="1" fill="hold">
                                          <p:stCondLst>
                                            <p:cond delay="0"/>
                                          </p:stCondLst>
                                        </p:cTn>
                                        <p:tgtEl>
                                          <p:spTgt spid="976"/>
                                        </p:tgtEl>
                                        <p:attrNameLst>
                                          <p:attrName>style.visibility</p:attrName>
                                        </p:attrNameLst>
                                      </p:cBhvr>
                                      <p:to>
                                        <p:strVal val="visible"/>
                                      </p:to>
                                    </p:set>
                                    <p:anim calcmode="lin" valueType="num">
                                      <p:cBhvr>
                                        <p:cTn id="66" dur="500" fill="hold"/>
                                        <p:tgtEl>
                                          <p:spTgt spid="976"/>
                                        </p:tgtEl>
                                        <p:attrNameLst>
                                          <p:attrName>ppt_w</p:attrName>
                                        </p:attrNameLst>
                                      </p:cBhvr>
                                      <p:tavLst>
                                        <p:tav tm="0">
                                          <p:val>
                                            <p:fltVal val="0"/>
                                          </p:val>
                                        </p:tav>
                                        <p:tav tm="100000">
                                          <p:val>
                                            <p:strVal val="#ppt_w"/>
                                          </p:val>
                                        </p:tav>
                                      </p:tavLst>
                                    </p:anim>
                                    <p:anim calcmode="lin" valueType="num">
                                      <p:cBhvr>
                                        <p:cTn id="67" dur="500" fill="hold"/>
                                        <p:tgtEl>
                                          <p:spTgt spid="976"/>
                                        </p:tgtEl>
                                        <p:attrNameLst>
                                          <p:attrName>ppt_h</p:attrName>
                                        </p:attrNameLst>
                                      </p:cBhvr>
                                      <p:tavLst>
                                        <p:tav tm="0">
                                          <p:val>
                                            <p:fltVal val="0"/>
                                          </p:val>
                                        </p:tav>
                                        <p:tav tm="100000">
                                          <p:val>
                                            <p:strVal val="#ppt_h"/>
                                          </p:val>
                                        </p:tav>
                                      </p:tavLst>
                                    </p:anim>
                                    <p:animEffect transition="in" filter="fade">
                                      <p:cBhvr>
                                        <p:cTn id="68" dur="500"/>
                                        <p:tgtEl>
                                          <p:spTgt spid="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4" grpId="0" animBg="1"/>
      <p:bldP spid="975" grpId="0" animBg="1"/>
      <p:bldP spid="976" grpId="0" animBg="1"/>
      <p:bldP spid="2" grpId="0" animBg="1"/>
      <p:bldP spid="972" grpId="0" animBg="1"/>
      <p:bldP spid="97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778"/>
        <p:cNvGrpSpPr/>
        <p:nvPr/>
      </p:nvGrpSpPr>
      <p:grpSpPr>
        <a:xfrm>
          <a:off x="0" y="0"/>
          <a:ext cx="0" cy="0"/>
          <a:chOff x="0" y="0"/>
          <a:chExt cx="0" cy="0"/>
        </a:xfrm>
      </p:grpSpPr>
      <p:grpSp>
        <p:nvGrpSpPr>
          <p:cNvPr id="6779" name="Google Shape;6779;p47"/>
          <p:cNvGrpSpPr/>
          <p:nvPr/>
        </p:nvGrpSpPr>
        <p:grpSpPr>
          <a:xfrm>
            <a:off x="272069" y="-42620"/>
            <a:ext cx="8684822" cy="5076633"/>
            <a:chOff x="546546" y="53500"/>
            <a:chExt cx="6454402" cy="4883726"/>
          </a:xfrm>
        </p:grpSpPr>
        <p:sp>
          <p:nvSpPr>
            <p:cNvPr id="6780" name="Google Shape;6780;p47"/>
            <p:cNvSpPr/>
            <p:nvPr/>
          </p:nvSpPr>
          <p:spPr>
            <a:xfrm>
              <a:off x="546546" y="114151"/>
              <a:ext cx="6392988" cy="4823075"/>
            </a:xfrm>
            <a:custGeom>
              <a:avLst/>
              <a:gdLst/>
              <a:ahLst/>
              <a:cxnLst/>
              <a:rect l="l" t="t" r="r" b="b"/>
              <a:pathLst>
                <a:path w="277805" h="209585" extrusionOk="0">
                  <a:moveTo>
                    <a:pt x="277787" y="3686"/>
                  </a:moveTo>
                  <a:cubicBezTo>
                    <a:pt x="277721" y="3670"/>
                    <a:pt x="277637" y="3636"/>
                    <a:pt x="277587" y="3570"/>
                  </a:cubicBezTo>
                  <a:cubicBezTo>
                    <a:pt x="276887" y="3553"/>
                    <a:pt x="276187" y="3520"/>
                    <a:pt x="275486" y="3486"/>
                  </a:cubicBezTo>
                  <a:cubicBezTo>
                    <a:pt x="271434" y="3403"/>
                    <a:pt x="267365" y="3319"/>
                    <a:pt x="263296" y="3236"/>
                  </a:cubicBezTo>
                  <a:cubicBezTo>
                    <a:pt x="261028" y="3186"/>
                    <a:pt x="258760" y="3153"/>
                    <a:pt x="256476" y="3136"/>
                  </a:cubicBezTo>
                  <a:cubicBezTo>
                    <a:pt x="255875" y="3169"/>
                    <a:pt x="255258" y="3119"/>
                    <a:pt x="254658" y="2986"/>
                  </a:cubicBezTo>
                  <a:cubicBezTo>
                    <a:pt x="254241" y="2886"/>
                    <a:pt x="253741" y="2736"/>
                    <a:pt x="253374" y="2869"/>
                  </a:cubicBezTo>
                  <a:cubicBezTo>
                    <a:pt x="252607" y="3153"/>
                    <a:pt x="251823" y="3086"/>
                    <a:pt x="251056" y="3069"/>
                  </a:cubicBezTo>
                  <a:cubicBezTo>
                    <a:pt x="248304" y="3036"/>
                    <a:pt x="245553" y="3169"/>
                    <a:pt x="242818" y="2702"/>
                  </a:cubicBezTo>
                  <a:cubicBezTo>
                    <a:pt x="242151" y="2719"/>
                    <a:pt x="241484" y="2619"/>
                    <a:pt x="240834" y="2452"/>
                  </a:cubicBezTo>
                  <a:cubicBezTo>
                    <a:pt x="240917" y="2869"/>
                    <a:pt x="241067" y="3253"/>
                    <a:pt x="241451" y="3503"/>
                  </a:cubicBezTo>
                  <a:cubicBezTo>
                    <a:pt x="241567" y="3570"/>
                    <a:pt x="241634" y="3736"/>
                    <a:pt x="241467" y="3803"/>
                  </a:cubicBezTo>
                  <a:cubicBezTo>
                    <a:pt x="241351" y="3853"/>
                    <a:pt x="241217" y="3836"/>
                    <a:pt x="241117" y="3786"/>
                  </a:cubicBezTo>
                  <a:cubicBezTo>
                    <a:pt x="240817" y="3603"/>
                    <a:pt x="240600" y="3319"/>
                    <a:pt x="240483" y="3003"/>
                  </a:cubicBezTo>
                  <a:cubicBezTo>
                    <a:pt x="239533" y="3069"/>
                    <a:pt x="238582" y="3036"/>
                    <a:pt x="237632" y="2919"/>
                  </a:cubicBezTo>
                  <a:cubicBezTo>
                    <a:pt x="235231" y="2886"/>
                    <a:pt x="232846" y="2836"/>
                    <a:pt x="230445" y="2819"/>
                  </a:cubicBezTo>
                  <a:cubicBezTo>
                    <a:pt x="229311" y="2803"/>
                    <a:pt x="228177" y="2836"/>
                    <a:pt x="227059" y="2853"/>
                  </a:cubicBezTo>
                  <a:cubicBezTo>
                    <a:pt x="226793" y="3086"/>
                    <a:pt x="226476" y="3036"/>
                    <a:pt x="226176" y="3019"/>
                  </a:cubicBezTo>
                  <a:cubicBezTo>
                    <a:pt x="225142" y="2953"/>
                    <a:pt x="224091" y="2869"/>
                    <a:pt x="223057" y="2819"/>
                  </a:cubicBezTo>
                  <a:cubicBezTo>
                    <a:pt x="222373" y="2803"/>
                    <a:pt x="222123" y="3086"/>
                    <a:pt x="222140" y="3770"/>
                  </a:cubicBezTo>
                  <a:cubicBezTo>
                    <a:pt x="222140" y="3820"/>
                    <a:pt x="222157" y="3870"/>
                    <a:pt x="222157" y="3903"/>
                  </a:cubicBezTo>
                  <a:cubicBezTo>
                    <a:pt x="222190" y="4453"/>
                    <a:pt x="222123" y="4587"/>
                    <a:pt x="221656" y="4554"/>
                  </a:cubicBezTo>
                  <a:cubicBezTo>
                    <a:pt x="221089" y="4503"/>
                    <a:pt x="220522" y="4687"/>
                    <a:pt x="220106" y="5070"/>
                  </a:cubicBezTo>
                  <a:cubicBezTo>
                    <a:pt x="219705" y="5371"/>
                    <a:pt x="219222" y="5504"/>
                    <a:pt x="218738" y="5454"/>
                  </a:cubicBezTo>
                  <a:cubicBezTo>
                    <a:pt x="217988" y="5421"/>
                    <a:pt x="218004" y="5421"/>
                    <a:pt x="217704" y="4637"/>
                  </a:cubicBezTo>
                  <a:cubicBezTo>
                    <a:pt x="217587" y="4403"/>
                    <a:pt x="217454" y="4187"/>
                    <a:pt x="217304" y="3970"/>
                  </a:cubicBezTo>
                  <a:cubicBezTo>
                    <a:pt x="217037" y="3486"/>
                    <a:pt x="216620" y="3069"/>
                    <a:pt x="216554" y="2469"/>
                  </a:cubicBezTo>
                  <a:cubicBezTo>
                    <a:pt x="215953" y="2202"/>
                    <a:pt x="215320" y="2152"/>
                    <a:pt x="214703" y="2019"/>
                  </a:cubicBezTo>
                  <a:cubicBezTo>
                    <a:pt x="214236" y="2002"/>
                    <a:pt x="213769" y="2035"/>
                    <a:pt x="213302" y="2102"/>
                  </a:cubicBezTo>
                  <a:cubicBezTo>
                    <a:pt x="212835" y="2186"/>
                    <a:pt x="212301" y="2319"/>
                    <a:pt x="211901" y="1852"/>
                  </a:cubicBezTo>
                  <a:lnTo>
                    <a:pt x="211884" y="1819"/>
                  </a:lnTo>
                  <a:cubicBezTo>
                    <a:pt x="211334" y="1435"/>
                    <a:pt x="210700" y="1218"/>
                    <a:pt x="210100" y="968"/>
                  </a:cubicBezTo>
                  <a:cubicBezTo>
                    <a:pt x="209983" y="952"/>
                    <a:pt x="209883" y="935"/>
                    <a:pt x="209783" y="918"/>
                  </a:cubicBezTo>
                  <a:cubicBezTo>
                    <a:pt x="209266" y="901"/>
                    <a:pt x="208716" y="935"/>
                    <a:pt x="208282" y="568"/>
                  </a:cubicBezTo>
                  <a:cubicBezTo>
                    <a:pt x="208099" y="535"/>
                    <a:pt x="207915" y="501"/>
                    <a:pt x="207715" y="468"/>
                  </a:cubicBezTo>
                  <a:cubicBezTo>
                    <a:pt x="207632" y="735"/>
                    <a:pt x="207732" y="1018"/>
                    <a:pt x="207949" y="1185"/>
                  </a:cubicBezTo>
                  <a:cubicBezTo>
                    <a:pt x="208582" y="1368"/>
                    <a:pt x="208599" y="1418"/>
                    <a:pt x="208582" y="2202"/>
                  </a:cubicBezTo>
                  <a:cubicBezTo>
                    <a:pt x="208633" y="2252"/>
                    <a:pt x="208666" y="2319"/>
                    <a:pt x="208683" y="2402"/>
                  </a:cubicBezTo>
                  <a:cubicBezTo>
                    <a:pt x="209016" y="2486"/>
                    <a:pt x="209366" y="2586"/>
                    <a:pt x="209483" y="2986"/>
                  </a:cubicBezTo>
                  <a:cubicBezTo>
                    <a:pt x="209550" y="2986"/>
                    <a:pt x="209616" y="3003"/>
                    <a:pt x="209666" y="3036"/>
                  </a:cubicBezTo>
                  <a:cubicBezTo>
                    <a:pt x="210200" y="3036"/>
                    <a:pt x="210700" y="3269"/>
                    <a:pt x="211017" y="3703"/>
                  </a:cubicBezTo>
                  <a:cubicBezTo>
                    <a:pt x="211517" y="4403"/>
                    <a:pt x="212101" y="4954"/>
                    <a:pt x="213018" y="4954"/>
                  </a:cubicBezTo>
                  <a:cubicBezTo>
                    <a:pt x="213068" y="4954"/>
                    <a:pt x="213102" y="4970"/>
                    <a:pt x="213135" y="5004"/>
                  </a:cubicBezTo>
                  <a:cubicBezTo>
                    <a:pt x="214019" y="5554"/>
                    <a:pt x="215036" y="5871"/>
                    <a:pt x="216070" y="5921"/>
                  </a:cubicBezTo>
                  <a:cubicBezTo>
                    <a:pt x="216070" y="6054"/>
                    <a:pt x="216087" y="6171"/>
                    <a:pt x="216037" y="6204"/>
                  </a:cubicBezTo>
                  <a:cubicBezTo>
                    <a:pt x="215786" y="6455"/>
                    <a:pt x="215686" y="6688"/>
                    <a:pt x="215937" y="7005"/>
                  </a:cubicBezTo>
                  <a:cubicBezTo>
                    <a:pt x="216087" y="7155"/>
                    <a:pt x="216203" y="7338"/>
                    <a:pt x="216353" y="7505"/>
                  </a:cubicBezTo>
                  <a:cubicBezTo>
                    <a:pt x="216604" y="7755"/>
                    <a:pt x="216670" y="8139"/>
                    <a:pt x="216520" y="8456"/>
                  </a:cubicBezTo>
                  <a:cubicBezTo>
                    <a:pt x="216353" y="9089"/>
                    <a:pt x="216320" y="9756"/>
                    <a:pt x="216437" y="10390"/>
                  </a:cubicBezTo>
                  <a:cubicBezTo>
                    <a:pt x="216537" y="11007"/>
                    <a:pt x="216654" y="11674"/>
                    <a:pt x="216237" y="12258"/>
                  </a:cubicBezTo>
                  <a:cubicBezTo>
                    <a:pt x="216403" y="12708"/>
                    <a:pt x="216237" y="13025"/>
                    <a:pt x="215887" y="13275"/>
                  </a:cubicBezTo>
                  <a:cubicBezTo>
                    <a:pt x="214669" y="14192"/>
                    <a:pt x="213252" y="14142"/>
                    <a:pt x="211968" y="13442"/>
                  </a:cubicBezTo>
                  <a:cubicBezTo>
                    <a:pt x="211451" y="13192"/>
                    <a:pt x="211117" y="12658"/>
                    <a:pt x="211117" y="12091"/>
                  </a:cubicBezTo>
                  <a:cubicBezTo>
                    <a:pt x="210867" y="11674"/>
                    <a:pt x="210984" y="11241"/>
                    <a:pt x="211034" y="10807"/>
                  </a:cubicBezTo>
                  <a:cubicBezTo>
                    <a:pt x="211084" y="10107"/>
                    <a:pt x="211217" y="9406"/>
                    <a:pt x="211151" y="8722"/>
                  </a:cubicBezTo>
                  <a:cubicBezTo>
                    <a:pt x="211117" y="8239"/>
                    <a:pt x="211134" y="7889"/>
                    <a:pt x="211517" y="7555"/>
                  </a:cubicBezTo>
                  <a:cubicBezTo>
                    <a:pt x="211918" y="7238"/>
                    <a:pt x="211934" y="6838"/>
                    <a:pt x="211784" y="6371"/>
                  </a:cubicBezTo>
                  <a:cubicBezTo>
                    <a:pt x="211417" y="5054"/>
                    <a:pt x="211417" y="5054"/>
                    <a:pt x="210033" y="4570"/>
                  </a:cubicBezTo>
                  <a:cubicBezTo>
                    <a:pt x="209783" y="4503"/>
                    <a:pt x="209533" y="4403"/>
                    <a:pt x="209283" y="4303"/>
                  </a:cubicBezTo>
                  <a:cubicBezTo>
                    <a:pt x="208733" y="4037"/>
                    <a:pt x="208199" y="3770"/>
                    <a:pt x="207932" y="3169"/>
                  </a:cubicBezTo>
                  <a:cubicBezTo>
                    <a:pt x="207882" y="3169"/>
                    <a:pt x="207849" y="3136"/>
                    <a:pt x="207815" y="3103"/>
                  </a:cubicBezTo>
                  <a:cubicBezTo>
                    <a:pt x="207699" y="3103"/>
                    <a:pt x="207632" y="3053"/>
                    <a:pt x="207649" y="2919"/>
                  </a:cubicBezTo>
                  <a:cubicBezTo>
                    <a:pt x="207599" y="2853"/>
                    <a:pt x="207565" y="2786"/>
                    <a:pt x="207565" y="2702"/>
                  </a:cubicBezTo>
                  <a:cubicBezTo>
                    <a:pt x="206882" y="2469"/>
                    <a:pt x="206164" y="2586"/>
                    <a:pt x="205481" y="2536"/>
                  </a:cubicBezTo>
                  <a:cubicBezTo>
                    <a:pt x="203813" y="2436"/>
                    <a:pt x="202179" y="2336"/>
                    <a:pt x="200511" y="2236"/>
                  </a:cubicBezTo>
                  <a:cubicBezTo>
                    <a:pt x="199978" y="2219"/>
                    <a:pt x="199911" y="2336"/>
                    <a:pt x="200094" y="2836"/>
                  </a:cubicBezTo>
                  <a:cubicBezTo>
                    <a:pt x="200128" y="2936"/>
                    <a:pt x="200361" y="3036"/>
                    <a:pt x="200111" y="3136"/>
                  </a:cubicBezTo>
                  <a:cubicBezTo>
                    <a:pt x="200028" y="3153"/>
                    <a:pt x="199944" y="3136"/>
                    <a:pt x="199878" y="3069"/>
                  </a:cubicBezTo>
                  <a:cubicBezTo>
                    <a:pt x="199594" y="2602"/>
                    <a:pt x="199144" y="2536"/>
                    <a:pt x="198644" y="2519"/>
                  </a:cubicBezTo>
                  <a:cubicBezTo>
                    <a:pt x="197610" y="2519"/>
                    <a:pt x="196559" y="2586"/>
                    <a:pt x="195525" y="2402"/>
                  </a:cubicBezTo>
                  <a:cubicBezTo>
                    <a:pt x="194308" y="2436"/>
                    <a:pt x="193107" y="2402"/>
                    <a:pt x="191940" y="1985"/>
                  </a:cubicBezTo>
                  <a:cubicBezTo>
                    <a:pt x="191740" y="1935"/>
                    <a:pt x="191523" y="1919"/>
                    <a:pt x="191306" y="1902"/>
                  </a:cubicBezTo>
                  <a:cubicBezTo>
                    <a:pt x="191290" y="2119"/>
                    <a:pt x="191340" y="2386"/>
                    <a:pt x="190973" y="2302"/>
                  </a:cubicBezTo>
                  <a:cubicBezTo>
                    <a:pt x="189672" y="2336"/>
                    <a:pt x="188355" y="2386"/>
                    <a:pt x="187037" y="2386"/>
                  </a:cubicBezTo>
                  <a:cubicBezTo>
                    <a:pt x="183469" y="2386"/>
                    <a:pt x="179900" y="2336"/>
                    <a:pt x="176315" y="2319"/>
                  </a:cubicBezTo>
                  <a:cubicBezTo>
                    <a:pt x="173913" y="2319"/>
                    <a:pt x="171529" y="2352"/>
                    <a:pt x="169111" y="2386"/>
                  </a:cubicBezTo>
                  <a:cubicBezTo>
                    <a:pt x="169027" y="2502"/>
                    <a:pt x="169061" y="2769"/>
                    <a:pt x="168810" y="2686"/>
                  </a:cubicBezTo>
                  <a:cubicBezTo>
                    <a:pt x="168727" y="2652"/>
                    <a:pt x="168710" y="2452"/>
                    <a:pt x="168677" y="2336"/>
                  </a:cubicBezTo>
                  <a:cubicBezTo>
                    <a:pt x="168177" y="2169"/>
                    <a:pt x="167660" y="2102"/>
                    <a:pt x="167126" y="2135"/>
                  </a:cubicBezTo>
                  <a:cubicBezTo>
                    <a:pt x="166309" y="2135"/>
                    <a:pt x="165492" y="2102"/>
                    <a:pt x="164675" y="2085"/>
                  </a:cubicBezTo>
                  <a:cubicBezTo>
                    <a:pt x="164458" y="2736"/>
                    <a:pt x="164441" y="2702"/>
                    <a:pt x="163941" y="2769"/>
                  </a:cubicBezTo>
                  <a:cubicBezTo>
                    <a:pt x="162640" y="2936"/>
                    <a:pt x="161340" y="3036"/>
                    <a:pt x="160172" y="3720"/>
                  </a:cubicBezTo>
                  <a:cubicBezTo>
                    <a:pt x="159672" y="4003"/>
                    <a:pt x="159155" y="3870"/>
                    <a:pt x="158655" y="3753"/>
                  </a:cubicBezTo>
                  <a:cubicBezTo>
                    <a:pt x="158538" y="3720"/>
                    <a:pt x="158438" y="3620"/>
                    <a:pt x="158388" y="3503"/>
                  </a:cubicBezTo>
                  <a:cubicBezTo>
                    <a:pt x="158238" y="3086"/>
                    <a:pt x="158388" y="2619"/>
                    <a:pt x="158738" y="2352"/>
                  </a:cubicBezTo>
                  <a:lnTo>
                    <a:pt x="159155" y="2052"/>
                  </a:lnTo>
                  <a:cubicBezTo>
                    <a:pt x="158988" y="2019"/>
                    <a:pt x="158822" y="1985"/>
                    <a:pt x="158655" y="1952"/>
                  </a:cubicBezTo>
                  <a:cubicBezTo>
                    <a:pt x="158004" y="1952"/>
                    <a:pt x="157354" y="1952"/>
                    <a:pt x="156704" y="1935"/>
                  </a:cubicBezTo>
                  <a:cubicBezTo>
                    <a:pt x="156370" y="1935"/>
                    <a:pt x="156020" y="1835"/>
                    <a:pt x="155687" y="2019"/>
                  </a:cubicBezTo>
                  <a:cubicBezTo>
                    <a:pt x="156354" y="2602"/>
                    <a:pt x="155520" y="3119"/>
                    <a:pt x="155620" y="3670"/>
                  </a:cubicBezTo>
                  <a:cubicBezTo>
                    <a:pt x="155670" y="3970"/>
                    <a:pt x="155403" y="4087"/>
                    <a:pt x="155136" y="4170"/>
                  </a:cubicBezTo>
                  <a:cubicBezTo>
                    <a:pt x="154936" y="4253"/>
                    <a:pt x="154753" y="4353"/>
                    <a:pt x="154586" y="4487"/>
                  </a:cubicBezTo>
                  <a:cubicBezTo>
                    <a:pt x="154402" y="4604"/>
                    <a:pt x="154286" y="4804"/>
                    <a:pt x="154286" y="5020"/>
                  </a:cubicBezTo>
                  <a:cubicBezTo>
                    <a:pt x="154202" y="5187"/>
                    <a:pt x="154136" y="5337"/>
                    <a:pt x="154052" y="5487"/>
                  </a:cubicBezTo>
                  <a:cubicBezTo>
                    <a:pt x="153802" y="5921"/>
                    <a:pt x="153852" y="6088"/>
                    <a:pt x="154319" y="6188"/>
                  </a:cubicBezTo>
                  <a:cubicBezTo>
                    <a:pt x="154836" y="6271"/>
                    <a:pt x="155336" y="6371"/>
                    <a:pt x="155837" y="6505"/>
                  </a:cubicBezTo>
                  <a:cubicBezTo>
                    <a:pt x="156687" y="6755"/>
                    <a:pt x="157087" y="7238"/>
                    <a:pt x="157254" y="8122"/>
                  </a:cubicBezTo>
                  <a:cubicBezTo>
                    <a:pt x="157421" y="9039"/>
                    <a:pt x="157204" y="9940"/>
                    <a:pt x="157187" y="10857"/>
                  </a:cubicBezTo>
                  <a:lnTo>
                    <a:pt x="157187" y="10857"/>
                  </a:lnTo>
                  <a:cubicBezTo>
                    <a:pt x="157187" y="10957"/>
                    <a:pt x="157454" y="11057"/>
                    <a:pt x="157254" y="11141"/>
                  </a:cubicBezTo>
                  <a:cubicBezTo>
                    <a:pt x="157304" y="11724"/>
                    <a:pt x="156954" y="12274"/>
                    <a:pt x="156404" y="12475"/>
                  </a:cubicBezTo>
                  <a:cubicBezTo>
                    <a:pt x="155503" y="12942"/>
                    <a:pt x="154452" y="13025"/>
                    <a:pt x="153485" y="12691"/>
                  </a:cubicBezTo>
                  <a:cubicBezTo>
                    <a:pt x="152752" y="12425"/>
                    <a:pt x="152034" y="12058"/>
                    <a:pt x="151934" y="11107"/>
                  </a:cubicBezTo>
                  <a:cubicBezTo>
                    <a:pt x="151701" y="11024"/>
                    <a:pt x="151534" y="10807"/>
                    <a:pt x="151684" y="10624"/>
                  </a:cubicBezTo>
                  <a:cubicBezTo>
                    <a:pt x="152135" y="10073"/>
                    <a:pt x="152085" y="9423"/>
                    <a:pt x="152118" y="8773"/>
                  </a:cubicBezTo>
                  <a:cubicBezTo>
                    <a:pt x="152168" y="8139"/>
                    <a:pt x="152151" y="7488"/>
                    <a:pt x="152635" y="6955"/>
                  </a:cubicBezTo>
                  <a:cubicBezTo>
                    <a:pt x="152835" y="6705"/>
                    <a:pt x="152818" y="6405"/>
                    <a:pt x="152685" y="6104"/>
                  </a:cubicBezTo>
                  <a:cubicBezTo>
                    <a:pt x="152535" y="5754"/>
                    <a:pt x="152718" y="5537"/>
                    <a:pt x="153002" y="5371"/>
                  </a:cubicBezTo>
                  <a:cubicBezTo>
                    <a:pt x="153152" y="5287"/>
                    <a:pt x="153285" y="5171"/>
                    <a:pt x="153419" y="5070"/>
                  </a:cubicBezTo>
                  <a:cubicBezTo>
                    <a:pt x="152902" y="4720"/>
                    <a:pt x="152285" y="4470"/>
                    <a:pt x="152018" y="3820"/>
                  </a:cubicBezTo>
                  <a:cubicBezTo>
                    <a:pt x="151934" y="3586"/>
                    <a:pt x="151834" y="3353"/>
                    <a:pt x="151751" y="3119"/>
                  </a:cubicBezTo>
                  <a:cubicBezTo>
                    <a:pt x="151668" y="2869"/>
                    <a:pt x="151251" y="3003"/>
                    <a:pt x="151201" y="2686"/>
                  </a:cubicBezTo>
                  <a:cubicBezTo>
                    <a:pt x="151568" y="2352"/>
                    <a:pt x="152001" y="2402"/>
                    <a:pt x="152418" y="2386"/>
                  </a:cubicBezTo>
                  <a:cubicBezTo>
                    <a:pt x="152685" y="2386"/>
                    <a:pt x="152785" y="2186"/>
                    <a:pt x="152835" y="1969"/>
                  </a:cubicBezTo>
                  <a:cubicBezTo>
                    <a:pt x="151801" y="1935"/>
                    <a:pt x="150767" y="1652"/>
                    <a:pt x="149717" y="1835"/>
                  </a:cubicBezTo>
                  <a:cubicBezTo>
                    <a:pt x="149683" y="1935"/>
                    <a:pt x="149550" y="1985"/>
                    <a:pt x="149450" y="1935"/>
                  </a:cubicBezTo>
                  <a:cubicBezTo>
                    <a:pt x="146431" y="1919"/>
                    <a:pt x="143413" y="1885"/>
                    <a:pt x="140411" y="1869"/>
                  </a:cubicBezTo>
                  <a:cubicBezTo>
                    <a:pt x="136042" y="1869"/>
                    <a:pt x="131673" y="1869"/>
                    <a:pt x="127304" y="1869"/>
                  </a:cubicBezTo>
                  <a:cubicBezTo>
                    <a:pt x="127137" y="1885"/>
                    <a:pt x="126954" y="1902"/>
                    <a:pt x="126787" y="1935"/>
                  </a:cubicBezTo>
                  <a:cubicBezTo>
                    <a:pt x="127321" y="2386"/>
                    <a:pt x="127904" y="2769"/>
                    <a:pt x="128638" y="2786"/>
                  </a:cubicBezTo>
                  <a:cubicBezTo>
                    <a:pt x="128888" y="2803"/>
                    <a:pt x="129005" y="3003"/>
                    <a:pt x="129055" y="3219"/>
                  </a:cubicBezTo>
                  <a:cubicBezTo>
                    <a:pt x="129205" y="3319"/>
                    <a:pt x="129405" y="3319"/>
                    <a:pt x="129589" y="3253"/>
                  </a:cubicBezTo>
                  <a:cubicBezTo>
                    <a:pt x="129722" y="3136"/>
                    <a:pt x="129939" y="3153"/>
                    <a:pt x="130039" y="3319"/>
                  </a:cubicBezTo>
                  <a:cubicBezTo>
                    <a:pt x="130406" y="4020"/>
                    <a:pt x="130990" y="4520"/>
                    <a:pt x="131573" y="5037"/>
                  </a:cubicBezTo>
                  <a:cubicBezTo>
                    <a:pt x="132023" y="5171"/>
                    <a:pt x="132507" y="5120"/>
                    <a:pt x="132974" y="5120"/>
                  </a:cubicBezTo>
                  <a:cubicBezTo>
                    <a:pt x="133708" y="5104"/>
                    <a:pt x="134441" y="5154"/>
                    <a:pt x="135158" y="5304"/>
                  </a:cubicBezTo>
                  <a:cubicBezTo>
                    <a:pt x="135225" y="5337"/>
                    <a:pt x="135275" y="5387"/>
                    <a:pt x="135275" y="5471"/>
                  </a:cubicBezTo>
                  <a:cubicBezTo>
                    <a:pt x="135275" y="5554"/>
                    <a:pt x="135225" y="5637"/>
                    <a:pt x="135158" y="5671"/>
                  </a:cubicBezTo>
                  <a:cubicBezTo>
                    <a:pt x="134808" y="5904"/>
                    <a:pt x="134391" y="5788"/>
                    <a:pt x="134008" y="5771"/>
                  </a:cubicBezTo>
                  <a:cubicBezTo>
                    <a:pt x="133674" y="5737"/>
                    <a:pt x="133041" y="5637"/>
                    <a:pt x="132824" y="5788"/>
                  </a:cubicBezTo>
                  <a:cubicBezTo>
                    <a:pt x="132824" y="5838"/>
                    <a:pt x="132807" y="5888"/>
                    <a:pt x="132791" y="5938"/>
                  </a:cubicBezTo>
                  <a:cubicBezTo>
                    <a:pt x="133574" y="5988"/>
                    <a:pt x="134608" y="6038"/>
                    <a:pt x="135492" y="6104"/>
                  </a:cubicBezTo>
                  <a:cubicBezTo>
                    <a:pt x="136109" y="6121"/>
                    <a:pt x="136693" y="6438"/>
                    <a:pt x="137043" y="6955"/>
                  </a:cubicBezTo>
                  <a:cubicBezTo>
                    <a:pt x="137243" y="7038"/>
                    <a:pt x="137393" y="7222"/>
                    <a:pt x="137443" y="7438"/>
                  </a:cubicBezTo>
                  <a:cubicBezTo>
                    <a:pt x="137576" y="8639"/>
                    <a:pt x="137777" y="9806"/>
                    <a:pt x="137443" y="10990"/>
                  </a:cubicBezTo>
                  <a:cubicBezTo>
                    <a:pt x="137510" y="11191"/>
                    <a:pt x="137460" y="11424"/>
                    <a:pt x="137310" y="11591"/>
                  </a:cubicBezTo>
                  <a:cubicBezTo>
                    <a:pt x="136059" y="12841"/>
                    <a:pt x="134075" y="12925"/>
                    <a:pt x="132707" y="11791"/>
                  </a:cubicBezTo>
                  <a:cubicBezTo>
                    <a:pt x="132424" y="11574"/>
                    <a:pt x="132274" y="11207"/>
                    <a:pt x="132324" y="10840"/>
                  </a:cubicBezTo>
                  <a:cubicBezTo>
                    <a:pt x="132224" y="9590"/>
                    <a:pt x="132374" y="8272"/>
                    <a:pt x="132490" y="7038"/>
                  </a:cubicBezTo>
                  <a:cubicBezTo>
                    <a:pt x="132624" y="6688"/>
                    <a:pt x="132724" y="6321"/>
                    <a:pt x="132807" y="5938"/>
                  </a:cubicBezTo>
                  <a:lnTo>
                    <a:pt x="132757" y="5938"/>
                  </a:lnTo>
                  <a:cubicBezTo>
                    <a:pt x="132757" y="5888"/>
                    <a:pt x="132774" y="5821"/>
                    <a:pt x="132824" y="5804"/>
                  </a:cubicBezTo>
                  <a:lnTo>
                    <a:pt x="132824" y="5754"/>
                  </a:lnTo>
                  <a:cubicBezTo>
                    <a:pt x="132324" y="5704"/>
                    <a:pt x="131823" y="5854"/>
                    <a:pt x="131323" y="5821"/>
                  </a:cubicBezTo>
                  <a:cubicBezTo>
                    <a:pt x="130773" y="5821"/>
                    <a:pt x="130389" y="5437"/>
                    <a:pt x="129956" y="5204"/>
                  </a:cubicBezTo>
                  <a:cubicBezTo>
                    <a:pt x="129555" y="5004"/>
                    <a:pt x="129472" y="4654"/>
                    <a:pt x="129522" y="4253"/>
                  </a:cubicBezTo>
                  <a:cubicBezTo>
                    <a:pt x="129255" y="4203"/>
                    <a:pt x="128972" y="4153"/>
                    <a:pt x="128705" y="4103"/>
                  </a:cubicBezTo>
                  <a:lnTo>
                    <a:pt x="128638" y="4103"/>
                  </a:lnTo>
                  <a:lnTo>
                    <a:pt x="128572" y="4103"/>
                  </a:lnTo>
                  <a:cubicBezTo>
                    <a:pt x="128438" y="4220"/>
                    <a:pt x="128238" y="4237"/>
                    <a:pt x="128088" y="4153"/>
                  </a:cubicBezTo>
                  <a:cubicBezTo>
                    <a:pt x="127671" y="3920"/>
                    <a:pt x="127254" y="3703"/>
                    <a:pt x="126837" y="3486"/>
                  </a:cubicBezTo>
                  <a:cubicBezTo>
                    <a:pt x="126537" y="3453"/>
                    <a:pt x="126220" y="3786"/>
                    <a:pt x="125970" y="3553"/>
                  </a:cubicBezTo>
                  <a:cubicBezTo>
                    <a:pt x="125320" y="2969"/>
                    <a:pt x="124453" y="2936"/>
                    <a:pt x="123719" y="2552"/>
                  </a:cubicBezTo>
                  <a:cubicBezTo>
                    <a:pt x="122835" y="2719"/>
                    <a:pt x="121985" y="3053"/>
                    <a:pt x="121217" y="3520"/>
                  </a:cubicBezTo>
                  <a:cubicBezTo>
                    <a:pt x="120617" y="3936"/>
                    <a:pt x="120267" y="3970"/>
                    <a:pt x="119750" y="3536"/>
                  </a:cubicBezTo>
                  <a:cubicBezTo>
                    <a:pt x="119100" y="2969"/>
                    <a:pt x="118449" y="2402"/>
                    <a:pt x="117799" y="1852"/>
                  </a:cubicBezTo>
                  <a:cubicBezTo>
                    <a:pt x="117165" y="1819"/>
                    <a:pt x="116515" y="1785"/>
                    <a:pt x="115881" y="1719"/>
                  </a:cubicBezTo>
                  <a:cubicBezTo>
                    <a:pt x="115448" y="1652"/>
                    <a:pt x="115014" y="1885"/>
                    <a:pt x="114831" y="2302"/>
                  </a:cubicBezTo>
                  <a:cubicBezTo>
                    <a:pt x="114781" y="2419"/>
                    <a:pt x="114697" y="2519"/>
                    <a:pt x="114630" y="2619"/>
                  </a:cubicBezTo>
                  <a:cubicBezTo>
                    <a:pt x="114464" y="3036"/>
                    <a:pt x="114080" y="3103"/>
                    <a:pt x="113713" y="3153"/>
                  </a:cubicBezTo>
                  <a:cubicBezTo>
                    <a:pt x="113430" y="3169"/>
                    <a:pt x="113146" y="3169"/>
                    <a:pt x="112863" y="3136"/>
                  </a:cubicBezTo>
                  <a:cubicBezTo>
                    <a:pt x="112679" y="3470"/>
                    <a:pt x="112429" y="3786"/>
                    <a:pt x="112112" y="4037"/>
                  </a:cubicBezTo>
                  <a:cubicBezTo>
                    <a:pt x="111796" y="4320"/>
                    <a:pt x="111429" y="4353"/>
                    <a:pt x="111028" y="4337"/>
                  </a:cubicBezTo>
                  <a:cubicBezTo>
                    <a:pt x="110628" y="4303"/>
                    <a:pt x="110245" y="4687"/>
                    <a:pt x="109928" y="4270"/>
                  </a:cubicBezTo>
                  <a:cubicBezTo>
                    <a:pt x="109678" y="3936"/>
                    <a:pt x="109177" y="4087"/>
                    <a:pt x="108927" y="3770"/>
                  </a:cubicBezTo>
                  <a:cubicBezTo>
                    <a:pt x="109194" y="3253"/>
                    <a:pt x="109544" y="2803"/>
                    <a:pt x="109978" y="2402"/>
                  </a:cubicBezTo>
                  <a:cubicBezTo>
                    <a:pt x="110095" y="2286"/>
                    <a:pt x="110145" y="2102"/>
                    <a:pt x="110111" y="1935"/>
                  </a:cubicBezTo>
                  <a:cubicBezTo>
                    <a:pt x="110028" y="1669"/>
                    <a:pt x="109811" y="1635"/>
                    <a:pt x="109594" y="1585"/>
                  </a:cubicBezTo>
                  <a:cubicBezTo>
                    <a:pt x="108744" y="1552"/>
                    <a:pt x="107893" y="1502"/>
                    <a:pt x="107026" y="1452"/>
                  </a:cubicBezTo>
                  <a:cubicBezTo>
                    <a:pt x="106809" y="1452"/>
                    <a:pt x="106593" y="1435"/>
                    <a:pt x="106526" y="1168"/>
                  </a:cubicBezTo>
                  <a:cubicBezTo>
                    <a:pt x="106092" y="1168"/>
                    <a:pt x="105659" y="1152"/>
                    <a:pt x="105225" y="1135"/>
                  </a:cubicBezTo>
                  <a:cubicBezTo>
                    <a:pt x="105142" y="1435"/>
                    <a:pt x="105225" y="1752"/>
                    <a:pt x="105459" y="1969"/>
                  </a:cubicBezTo>
                  <a:cubicBezTo>
                    <a:pt x="105659" y="2152"/>
                    <a:pt x="105559" y="2386"/>
                    <a:pt x="105342" y="2502"/>
                  </a:cubicBezTo>
                  <a:cubicBezTo>
                    <a:pt x="105092" y="2669"/>
                    <a:pt x="104808" y="2769"/>
                    <a:pt x="104508" y="2819"/>
                  </a:cubicBezTo>
                  <a:cubicBezTo>
                    <a:pt x="103908" y="2919"/>
                    <a:pt x="103324" y="3103"/>
                    <a:pt x="102757" y="3336"/>
                  </a:cubicBezTo>
                  <a:cubicBezTo>
                    <a:pt x="102257" y="3520"/>
                    <a:pt x="101757" y="3670"/>
                    <a:pt x="101273" y="3836"/>
                  </a:cubicBezTo>
                  <a:cubicBezTo>
                    <a:pt x="101023" y="3920"/>
                    <a:pt x="100706" y="3987"/>
                    <a:pt x="100523" y="3820"/>
                  </a:cubicBezTo>
                  <a:cubicBezTo>
                    <a:pt x="100006" y="3403"/>
                    <a:pt x="99405" y="3353"/>
                    <a:pt x="98822" y="3236"/>
                  </a:cubicBezTo>
                  <a:cubicBezTo>
                    <a:pt x="98655" y="3169"/>
                    <a:pt x="98588" y="2953"/>
                    <a:pt x="98705" y="2819"/>
                  </a:cubicBezTo>
                  <a:cubicBezTo>
                    <a:pt x="99139" y="2319"/>
                    <a:pt x="99672" y="1935"/>
                    <a:pt x="100289" y="1685"/>
                  </a:cubicBezTo>
                  <a:cubicBezTo>
                    <a:pt x="100022" y="1585"/>
                    <a:pt x="99806" y="1502"/>
                    <a:pt x="99605" y="1418"/>
                  </a:cubicBezTo>
                  <a:cubicBezTo>
                    <a:pt x="99122" y="1435"/>
                    <a:pt x="98638" y="1468"/>
                    <a:pt x="98171" y="1452"/>
                  </a:cubicBezTo>
                  <a:cubicBezTo>
                    <a:pt x="97471" y="1452"/>
                    <a:pt x="96771" y="1352"/>
                    <a:pt x="96087" y="1418"/>
                  </a:cubicBezTo>
                  <a:cubicBezTo>
                    <a:pt x="95520" y="1485"/>
                    <a:pt x="94953" y="1402"/>
                    <a:pt x="94419" y="1218"/>
                  </a:cubicBezTo>
                  <a:cubicBezTo>
                    <a:pt x="94336" y="1652"/>
                    <a:pt x="94569" y="2002"/>
                    <a:pt x="94786" y="2369"/>
                  </a:cubicBezTo>
                  <a:cubicBezTo>
                    <a:pt x="94936" y="2652"/>
                    <a:pt x="94736" y="2819"/>
                    <a:pt x="94453" y="2853"/>
                  </a:cubicBezTo>
                  <a:cubicBezTo>
                    <a:pt x="94336" y="3153"/>
                    <a:pt x="94319" y="3486"/>
                    <a:pt x="94386" y="3803"/>
                  </a:cubicBezTo>
                  <a:cubicBezTo>
                    <a:pt x="94503" y="3953"/>
                    <a:pt x="94569" y="4137"/>
                    <a:pt x="94553" y="4337"/>
                  </a:cubicBezTo>
                  <a:cubicBezTo>
                    <a:pt x="94719" y="4470"/>
                    <a:pt x="94736" y="4570"/>
                    <a:pt x="94519" y="4654"/>
                  </a:cubicBezTo>
                  <a:cubicBezTo>
                    <a:pt x="94519" y="5354"/>
                    <a:pt x="94936" y="5687"/>
                    <a:pt x="95570" y="5721"/>
                  </a:cubicBezTo>
                  <a:cubicBezTo>
                    <a:pt x="96220" y="5788"/>
                    <a:pt x="96837" y="5971"/>
                    <a:pt x="97404" y="6304"/>
                  </a:cubicBezTo>
                  <a:cubicBezTo>
                    <a:pt x="97754" y="6471"/>
                    <a:pt x="97988" y="6821"/>
                    <a:pt x="98038" y="7205"/>
                  </a:cubicBezTo>
                  <a:cubicBezTo>
                    <a:pt x="98188" y="8456"/>
                    <a:pt x="98171" y="9723"/>
                    <a:pt x="97971" y="10957"/>
                  </a:cubicBezTo>
                  <a:cubicBezTo>
                    <a:pt x="98021" y="11524"/>
                    <a:pt x="97504" y="11641"/>
                    <a:pt x="97171" y="11858"/>
                  </a:cubicBezTo>
                  <a:cubicBezTo>
                    <a:pt x="95887" y="12691"/>
                    <a:pt x="94186" y="12508"/>
                    <a:pt x="93119" y="11407"/>
                  </a:cubicBezTo>
                  <a:cubicBezTo>
                    <a:pt x="92985" y="11307"/>
                    <a:pt x="92918" y="11124"/>
                    <a:pt x="92968" y="10957"/>
                  </a:cubicBezTo>
                  <a:cubicBezTo>
                    <a:pt x="92685" y="10090"/>
                    <a:pt x="92635" y="9156"/>
                    <a:pt x="92835" y="8272"/>
                  </a:cubicBezTo>
                  <a:cubicBezTo>
                    <a:pt x="93052" y="7388"/>
                    <a:pt x="93152" y="6421"/>
                    <a:pt x="92568" y="5571"/>
                  </a:cubicBezTo>
                  <a:cubicBezTo>
                    <a:pt x="92201" y="5504"/>
                    <a:pt x="91935" y="5321"/>
                    <a:pt x="91868" y="4937"/>
                  </a:cubicBezTo>
                  <a:cubicBezTo>
                    <a:pt x="91801" y="4654"/>
                    <a:pt x="91601" y="4420"/>
                    <a:pt x="91318" y="4320"/>
                  </a:cubicBezTo>
                  <a:lnTo>
                    <a:pt x="89933" y="4887"/>
                  </a:lnTo>
                  <a:cubicBezTo>
                    <a:pt x="89850" y="5120"/>
                    <a:pt x="89650" y="5120"/>
                    <a:pt x="89450" y="5087"/>
                  </a:cubicBezTo>
                  <a:cubicBezTo>
                    <a:pt x="89400" y="5187"/>
                    <a:pt x="89350" y="5304"/>
                    <a:pt x="89300" y="5404"/>
                  </a:cubicBezTo>
                  <a:cubicBezTo>
                    <a:pt x="89350" y="5537"/>
                    <a:pt x="89266" y="5587"/>
                    <a:pt x="89150" y="5571"/>
                  </a:cubicBezTo>
                  <a:cubicBezTo>
                    <a:pt x="88366" y="5788"/>
                    <a:pt x="88149" y="6321"/>
                    <a:pt x="88249" y="7072"/>
                  </a:cubicBezTo>
                  <a:cubicBezTo>
                    <a:pt x="88366" y="7805"/>
                    <a:pt x="88283" y="8522"/>
                    <a:pt x="88232" y="9239"/>
                  </a:cubicBezTo>
                  <a:cubicBezTo>
                    <a:pt x="88416" y="9590"/>
                    <a:pt x="88349" y="9957"/>
                    <a:pt x="88283" y="10323"/>
                  </a:cubicBezTo>
                  <a:cubicBezTo>
                    <a:pt x="88299" y="10690"/>
                    <a:pt x="88433" y="11090"/>
                    <a:pt x="87999" y="11341"/>
                  </a:cubicBezTo>
                  <a:cubicBezTo>
                    <a:pt x="86448" y="12575"/>
                    <a:pt x="85147" y="12641"/>
                    <a:pt x="83613" y="11591"/>
                  </a:cubicBezTo>
                  <a:cubicBezTo>
                    <a:pt x="83313" y="11374"/>
                    <a:pt x="83046" y="11191"/>
                    <a:pt x="82746" y="10990"/>
                  </a:cubicBezTo>
                  <a:cubicBezTo>
                    <a:pt x="82346" y="11057"/>
                    <a:pt x="81912" y="10940"/>
                    <a:pt x="81545" y="11207"/>
                  </a:cubicBezTo>
                  <a:cubicBezTo>
                    <a:pt x="81529" y="11341"/>
                    <a:pt x="81512" y="11341"/>
                    <a:pt x="81512" y="11207"/>
                  </a:cubicBezTo>
                  <a:cubicBezTo>
                    <a:pt x="80828" y="11174"/>
                    <a:pt x="80128" y="11107"/>
                    <a:pt x="79444" y="11307"/>
                  </a:cubicBezTo>
                  <a:cubicBezTo>
                    <a:pt x="79261" y="11357"/>
                    <a:pt x="79127" y="11191"/>
                    <a:pt x="79061" y="11024"/>
                  </a:cubicBezTo>
                  <a:cubicBezTo>
                    <a:pt x="78827" y="10907"/>
                    <a:pt x="78544" y="10957"/>
                    <a:pt x="78360" y="11157"/>
                  </a:cubicBezTo>
                  <a:cubicBezTo>
                    <a:pt x="77026" y="12458"/>
                    <a:pt x="75275" y="12675"/>
                    <a:pt x="73774" y="11491"/>
                  </a:cubicBezTo>
                  <a:cubicBezTo>
                    <a:pt x="73424" y="11241"/>
                    <a:pt x="73007" y="11074"/>
                    <a:pt x="72574" y="11040"/>
                  </a:cubicBezTo>
                  <a:cubicBezTo>
                    <a:pt x="72007" y="11207"/>
                    <a:pt x="71407" y="11224"/>
                    <a:pt x="70806" y="11107"/>
                  </a:cubicBezTo>
                  <a:cubicBezTo>
                    <a:pt x="70356" y="11024"/>
                    <a:pt x="69856" y="11074"/>
                    <a:pt x="69422" y="10907"/>
                  </a:cubicBezTo>
                  <a:cubicBezTo>
                    <a:pt x="68872" y="10690"/>
                    <a:pt x="68622" y="11391"/>
                    <a:pt x="68138" y="11224"/>
                  </a:cubicBezTo>
                  <a:cubicBezTo>
                    <a:pt x="67421" y="12124"/>
                    <a:pt x="66470" y="12274"/>
                    <a:pt x="65420" y="12124"/>
                  </a:cubicBezTo>
                  <a:cubicBezTo>
                    <a:pt x="64903" y="12041"/>
                    <a:pt x="64419" y="11791"/>
                    <a:pt x="64019" y="11441"/>
                  </a:cubicBezTo>
                  <a:cubicBezTo>
                    <a:pt x="63769" y="11374"/>
                    <a:pt x="63586" y="11207"/>
                    <a:pt x="63485" y="10957"/>
                  </a:cubicBezTo>
                  <a:cubicBezTo>
                    <a:pt x="62952" y="10774"/>
                    <a:pt x="62385" y="10790"/>
                    <a:pt x="61818" y="10774"/>
                  </a:cubicBezTo>
                  <a:cubicBezTo>
                    <a:pt x="61268" y="10790"/>
                    <a:pt x="60701" y="10740"/>
                    <a:pt x="60150" y="10607"/>
                  </a:cubicBezTo>
                  <a:cubicBezTo>
                    <a:pt x="59650" y="10790"/>
                    <a:pt x="59133" y="10574"/>
                    <a:pt x="58616" y="10607"/>
                  </a:cubicBezTo>
                  <a:cubicBezTo>
                    <a:pt x="58366" y="11574"/>
                    <a:pt x="57582" y="11858"/>
                    <a:pt x="56748" y="12008"/>
                  </a:cubicBezTo>
                  <a:cubicBezTo>
                    <a:pt x="55531" y="12274"/>
                    <a:pt x="54264" y="11824"/>
                    <a:pt x="53480" y="10857"/>
                  </a:cubicBezTo>
                  <a:cubicBezTo>
                    <a:pt x="53347" y="10874"/>
                    <a:pt x="53213" y="10890"/>
                    <a:pt x="53080" y="10940"/>
                  </a:cubicBezTo>
                  <a:cubicBezTo>
                    <a:pt x="52079" y="11241"/>
                    <a:pt x="50995" y="11074"/>
                    <a:pt x="50128" y="10473"/>
                  </a:cubicBezTo>
                  <a:cubicBezTo>
                    <a:pt x="49811" y="10273"/>
                    <a:pt x="49461" y="10357"/>
                    <a:pt x="49128" y="10273"/>
                  </a:cubicBezTo>
                  <a:cubicBezTo>
                    <a:pt x="48561" y="11774"/>
                    <a:pt x="46526" y="12325"/>
                    <a:pt x="44992" y="11641"/>
                  </a:cubicBezTo>
                  <a:cubicBezTo>
                    <a:pt x="44542" y="11457"/>
                    <a:pt x="44208" y="11124"/>
                    <a:pt x="43791" y="10874"/>
                  </a:cubicBezTo>
                  <a:cubicBezTo>
                    <a:pt x="43224" y="10957"/>
                    <a:pt x="42657" y="10640"/>
                    <a:pt x="42124" y="10707"/>
                  </a:cubicBezTo>
                  <a:cubicBezTo>
                    <a:pt x="41040" y="10874"/>
                    <a:pt x="39989" y="10724"/>
                    <a:pt x="38922" y="10690"/>
                  </a:cubicBezTo>
                  <a:cubicBezTo>
                    <a:pt x="38455" y="11407"/>
                    <a:pt x="37671" y="11841"/>
                    <a:pt x="36821" y="11841"/>
                  </a:cubicBezTo>
                  <a:cubicBezTo>
                    <a:pt x="35787" y="11858"/>
                    <a:pt x="34803" y="11657"/>
                    <a:pt x="34052" y="10874"/>
                  </a:cubicBezTo>
                  <a:cubicBezTo>
                    <a:pt x="33536" y="10657"/>
                    <a:pt x="33069" y="10240"/>
                    <a:pt x="32502" y="10307"/>
                  </a:cubicBezTo>
                  <a:cubicBezTo>
                    <a:pt x="31918" y="10390"/>
                    <a:pt x="31368" y="10340"/>
                    <a:pt x="30834" y="10407"/>
                  </a:cubicBezTo>
                  <a:cubicBezTo>
                    <a:pt x="30034" y="10523"/>
                    <a:pt x="29200" y="10540"/>
                    <a:pt x="28549" y="11124"/>
                  </a:cubicBezTo>
                  <a:cubicBezTo>
                    <a:pt x="27215" y="12058"/>
                    <a:pt x="25865" y="12008"/>
                    <a:pt x="24531" y="11107"/>
                  </a:cubicBezTo>
                  <a:cubicBezTo>
                    <a:pt x="24180" y="10940"/>
                    <a:pt x="23914" y="10624"/>
                    <a:pt x="23830" y="10223"/>
                  </a:cubicBezTo>
                  <a:cubicBezTo>
                    <a:pt x="23680" y="9556"/>
                    <a:pt x="23513" y="8856"/>
                    <a:pt x="23830" y="8189"/>
                  </a:cubicBezTo>
                  <a:lnTo>
                    <a:pt x="23847" y="7655"/>
                  </a:lnTo>
                  <a:cubicBezTo>
                    <a:pt x="23830" y="7305"/>
                    <a:pt x="23830" y="6955"/>
                    <a:pt x="23813" y="6605"/>
                  </a:cubicBezTo>
                  <a:cubicBezTo>
                    <a:pt x="23847" y="6388"/>
                    <a:pt x="23780" y="6171"/>
                    <a:pt x="23630" y="6004"/>
                  </a:cubicBezTo>
                  <a:cubicBezTo>
                    <a:pt x="23297" y="5704"/>
                    <a:pt x="22980" y="5321"/>
                    <a:pt x="22596" y="5221"/>
                  </a:cubicBezTo>
                  <a:cubicBezTo>
                    <a:pt x="21879" y="5054"/>
                    <a:pt x="21229" y="4670"/>
                    <a:pt x="20512" y="4470"/>
                  </a:cubicBezTo>
                  <a:cubicBezTo>
                    <a:pt x="19895" y="4287"/>
                    <a:pt x="19411" y="4153"/>
                    <a:pt x="18877" y="4720"/>
                  </a:cubicBezTo>
                  <a:cubicBezTo>
                    <a:pt x="18527" y="5120"/>
                    <a:pt x="17994" y="5054"/>
                    <a:pt x="17577" y="4720"/>
                  </a:cubicBezTo>
                  <a:cubicBezTo>
                    <a:pt x="17343" y="4520"/>
                    <a:pt x="17310" y="4270"/>
                    <a:pt x="17660" y="4120"/>
                  </a:cubicBezTo>
                  <a:cubicBezTo>
                    <a:pt x="17593" y="3770"/>
                    <a:pt x="17610" y="3420"/>
                    <a:pt x="17743" y="3086"/>
                  </a:cubicBezTo>
                  <a:cubicBezTo>
                    <a:pt x="18027" y="2319"/>
                    <a:pt x="18294" y="1552"/>
                    <a:pt x="18577" y="768"/>
                  </a:cubicBezTo>
                  <a:cubicBezTo>
                    <a:pt x="16643" y="635"/>
                    <a:pt x="14708" y="518"/>
                    <a:pt x="12791" y="385"/>
                  </a:cubicBezTo>
                  <a:cubicBezTo>
                    <a:pt x="11840" y="685"/>
                    <a:pt x="10890" y="468"/>
                    <a:pt x="9939" y="401"/>
                  </a:cubicBezTo>
                  <a:cubicBezTo>
                    <a:pt x="9239" y="401"/>
                    <a:pt x="8522" y="435"/>
                    <a:pt x="7838" y="251"/>
                  </a:cubicBezTo>
                  <a:cubicBezTo>
                    <a:pt x="6370" y="201"/>
                    <a:pt x="4886" y="134"/>
                    <a:pt x="3419" y="84"/>
                  </a:cubicBezTo>
                  <a:cubicBezTo>
                    <a:pt x="3019" y="68"/>
                    <a:pt x="2618" y="1"/>
                    <a:pt x="2252" y="134"/>
                  </a:cubicBezTo>
                  <a:lnTo>
                    <a:pt x="867" y="103392"/>
                  </a:lnTo>
                  <a:lnTo>
                    <a:pt x="67" y="190791"/>
                  </a:lnTo>
                  <a:cubicBezTo>
                    <a:pt x="0" y="199829"/>
                    <a:pt x="7271" y="207233"/>
                    <a:pt x="16326" y="207316"/>
                  </a:cubicBezTo>
                  <a:lnTo>
                    <a:pt x="259611" y="209551"/>
                  </a:lnTo>
                  <a:cubicBezTo>
                    <a:pt x="263813" y="209584"/>
                    <a:pt x="267665" y="208017"/>
                    <a:pt x="270884" y="204848"/>
                  </a:cubicBezTo>
                  <a:cubicBezTo>
                    <a:pt x="274119" y="201680"/>
                    <a:pt x="275403" y="197494"/>
                    <a:pt x="275436" y="193292"/>
                  </a:cubicBezTo>
                  <a:lnTo>
                    <a:pt x="277137" y="7172"/>
                  </a:lnTo>
                  <a:cubicBezTo>
                    <a:pt x="277154" y="6238"/>
                    <a:pt x="277571" y="5321"/>
                    <a:pt x="277604" y="4387"/>
                  </a:cubicBezTo>
                  <a:cubicBezTo>
                    <a:pt x="277421" y="4187"/>
                    <a:pt x="277804" y="3936"/>
                    <a:pt x="277787" y="3686"/>
                  </a:cubicBezTo>
                  <a:close/>
                  <a:moveTo>
                    <a:pt x="9472" y="10223"/>
                  </a:moveTo>
                  <a:cubicBezTo>
                    <a:pt x="8638" y="11474"/>
                    <a:pt x="7371" y="11707"/>
                    <a:pt x="6037" y="11474"/>
                  </a:cubicBezTo>
                  <a:cubicBezTo>
                    <a:pt x="5603" y="11391"/>
                    <a:pt x="4970" y="11291"/>
                    <a:pt x="4786" y="10690"/>
                  </a:cubicBezTo>
                  <a:cubicBezTo>
                    <a:pt x="4236" y="10473"/>
                    <a:pt x="3936" y="9873"/>
                    <a:pt x="4086" y="9306"/>
                  </a:cubicBezTo>
                  <a:cubicBezTo>
                    <a:pt x="3902" y="9156"/>
                    <a:pt x="3852" y="8923"/>
                    <a:pt x="3936" y="8706"/>
                  </a:cubicBezTo>
                  <a:cubicBezTo>
                    <a:pt x="4169" y="7989"/>
                    <a:pt x="4203" y="7255"/>
                    <a:pt x="4303" y="6521"/>
                  </a:cubicBezTo>
                  <a:cubicBezTo>
                    <a:pt x="4353" y="6221"/>
                    <a:pt x="4453" y="5921"/>
                    <a:pt x="4586" y="5654"/>
                  </a:cubicBezTo>
                  <a:cubicBezTo>
                    <a:pt x="4653" y="5487"/>
                    <a:pt x="4770" y="5371"/>
                    <a:pt x="4920" y="5287"/>
                  </a:cubicBezTo>
                  <a:cubicBezTo>
                    <a:pt x="5670" y="5020"/>
                    <a:pt x="6421" y="4770"/>
                    <a:pt x="7204" y="4937"/>
                  </a:cubicBezTo>
                  <a:cubicBezTo>
                    <a:pt x="7571" y="5020"/>
                    <a:pt x="7871" y="5087"/>
                    <a:pt x="8222" y="4954"/>
                  </a:cubicBezTo>
                  <a:cubicBezTo>
                    <a:pt x="8372" y="4854"/>
                    <a:pt x="8588" y="4904"/>
                    <a:pt x="8688" y="5054"/>
                  </a:cubicBezTo>
                  <a:cubicBezTo>
                    <a:pt x="9022" y="5654"/>
                    <a:pt x="9706" y="6071"/>
                    <a:pt x="9522" y="6888"/>
                  </a:cubicBezTo>
                  <a:cubicBezTo>
                    <a:pt x="9489" y="7038"/>
                    <a:pt x="9639" y="7238"/>
                    <a:pt x="9622" y="7405"/>
                  </a:cubicBezTo>
                  <a:cubicBezTo>
                    <a:pt x="9589" y="8339"/>
                    <a:pt x="9972" y="9306"/>
                    <a:pt x="9472" y="10223"/>
                  </a:cubicBezTo>
                  <a:close/>
                  <a:moveTo>
                    <a:pt x="19278" y="10323"/>
                  </a:moveTo>
                  <a:cubicBezTo>
                    <a:pt x="19261" y="10624"/>
                    <a:pt x="19044" y="10890"/>
                    <a:pt x="18744" y="10974"/>
                  </a:cubicBezTo>
                  <a:cubicBezTo>
                    <a:pt x="18661" y="10990"/>
                    <a:pt x="18561" y="10990"/>
                    <a:pt x="18477" y="11007"/>
                  </a:cubicBezTo>
                  <a:cubicBezTo>
                    <a:pt x="18044" y="11624"/>
                    <a:pt x="17377" y="11724"/>
                    <a:pt x="16693" y="11691"/>
                  </a:cubicBezTo>
                  <a:cubicBezTo>
                    <a:pt x="15809" y="11641"/>
                    <a:pt x="14875" y="11641"/>
                    <a:pt x="14325" y="10724"/>
                  </a:cubicBezTo>
                  <a:cubicBezTo>
                    <a:pt x="13975" y="10490"/>
                    <a:pt x="13808" y="10073"/>
                    <a:pt x="13858" y="9656"/>
                  </a:cubicBezTo>
                  <a:cubicBezTo>
                    <a:pt x="13808" y="9239"/>
                    <a:pt x="13491" y="8773"/>
                    <a:pt x="13691" y="8389"/>
                  </a:cubicBezTo>
                  <a:cubicBezTo>
                    <a:pt x="14041" y="7722"/>
                    <a:pt x="13991" y="7038"/>
                    <a:pt x="14041" y="6355"/>
                  </a:cubicBezTo>
                  <a:cubicBezTo>
                    <a:pt x="14091" y="5487"/>
                    <a:pt x="14292" y="5271"/>
                    <a:pt x="15142" y="5254"/>
                  </a:cubicBezTo>
                  <a:cubicBezTo>
                    <a:pt x="15709" y="5237"/>
                    <a:pt x="16293" y="5354"/>
                    <a:pt x="16826" y="5221"/>
                  </a:cubicBezTo>
                  <a:cubicBezTo>
                    <a:pt x="17527" y="5037"/>
                    <a:pt x="17994" y="5387"/>
                    <a:pt x="18511" y="5687"/>
                  </a:cubicBezTo>
                  <a:cubicBezTo>
                    <a:pt x="19178" y="6071"/>
                    <a:pt x="19344" y="6655"/>
                    <a:pt x="19228" y="7355"/>
                  </a:cubicBezTo>
                  <a:cubicBezTo>
                    <a:pt x="19194" y="7622"/>
                    <a:pt x="19178" y="7889"/>
                    <a:pt x="19144" y="8139"/>
                  </a:cubicBezTo>
                  <a:cubicBezTo>
                    <a:pt x="19328" y="8856"/>
                    <a:pt x="19378" y="9590"/>
                    <a:pt x="19278" y="10323"/>
                  </a:cubicBezTo>
                  <a:close/>
                  <a:moveTo>
                    <a:pt x="107677" y="11274"/>
                  </a:moveTo>
                  <a:cubicBezTo>
                    <a:pt x="107610" y="11391"/>
                    <a:pt x="107577" y="11524"/>
                    <a:pt x="107476" y="11607"/>
                  </a:cubicBezTo>
                  <a:cubicBezTo>
                    <a:pt x="106176" y="12608"/>
                    <a:pt x="104975" y="12708"/>
                    <a:pt x="103374" y="11808"/>
                  </a:cubicBezTo>
                  <a:cubicBezTo>
                    <a:pt x="102807" y="11491"/>
                    <a:pt x="102540" y="11090"/>
                    <a:pt x="102607" y="10440"/>
                  </a:cubicBezTo>
                  <a:cubicBezTo>
                    <a:pt x="102324" y="10090"/>
                    <a:pt x="102257" y="9623"/>
                    <a:pt x="102440" y="9223"/>
                  </a:cubicBezTo>
                  <a:cubicBezTo>
                    <a:pt x="102574" y="8856"/>
                    <a:pt x="102640" y="8472"/>
                    <a:pt x="102624" y="8072"/>
                  </a:cubicBezTo>
                  <a:cubicBezTo>
                    <a:pt x="102524" y="7105"/>
                    <a:pt x="103141" y="6355"/>
                    <a:pt x="103391" y="5487"/>
                  </a:cubicBezTo>
                  <a:cubicBezTo>
                    <a:pt x="103441" y="5371"/>
                    <a:pt x="103541" y="5271"/>
                    <a:pt x="103674" y="5237"/>
                  </a:cubicBezTo>
                  <a:cubicBezTo>
                    <a:pt x="103991" y="5120"/>
                    <a:pt x="104308" y="4937"/>
                    <a:pt x="104658" y="5020"/>
                  </a:cubicBezTo>
                  <a:cubicBezTo>
                    <a:pt x="104925" y="5087"/>
                    <a:pt x="104925" y="5337"/>
                    <a:pt x="105042" y="5521"/>
                  </a:cubicBezTo>
                  <a:cubicBezTo>
                    <a:pt x="105142" y="5704"/>
                    <a:pt x="105292" y="5737"/>
                    <a:pt x="105459" y="5788"/>
                  </a:cubicBezTo>
                  <a:cubicBezTo>
                    <a:pt x="105709" y="5854"/>
                    <a:pt x="105942" y="5954"/>
                    <a:pt x="106209" y="6038"/>
                  </a:cubicBezTo>
                  <a:cubicBezTo>
                    <a:pt x="107443" y="6421"/>
                    <a:pt x="107893" y="6921"/>
                    <a:pt x="107893" y="8156"/>
                  </a:cubicBezTo>
                  <a:cubicBezTo>
                    <a:pt x="107893" y="9189"/>
                    <a:pt x="107977" y="10273"/>
                    <a:pt x="107677" y="11274"/>
                  </a:cubicBezTo>
                  <a:close/>
                  <a:moveTo>
                    <a:pt x="117916" y="10857"/>
                  </a:moveTo>
                  <a:cubicBezTo>
                    <a:pt x="117565" y="11908"/>
                    <a:pt x="116665" y="12224"/>
                    <a:pt x="115714" y="12408"/>
                  </a:cubicBezTo>
                  <a:cubicBezTo>
                    <a:pt x="114464" y="12658"/>
                    <a:pt x="113413" y="12224"/>
                    <a:pt x="112579" y="11274"/>
                  </a:cubicBezTo>
                  <a:cubicBezTo>
                    <a:pt x="112529" y="11224"/>
                    <a:pt x="112546" y="11107"/>
                    <a:pt x="112546" y="11024"/>
                  </a:cubicBezTo>
                  <a:cubicBezTo>
                    <a:pt x="112546" y="10824"/>
                    <a:pt x="112513" y="10607"/>
                    <a:pt x="112496" y="10407"/>
                  </a:cubicBezTo>
                  <a:lnTo>
                    <a:pt x="112463" y="10373"/>
                  </a:lnTo>
                  <a:cubicBezTo>
                    <a:pt x="112262" y="10090"/>
                    <a:pt x="112179" y="9740"/>
                    <a:pt x="112246" y="9390"/>
                  </a:cubicBezTo>
                  <a:cubicBezTo>
                    <a:pt x="112363" y="8839"/>
                    <a:pt x="112446" y="8272"/>
                    <a:pt x="112479" y="7705"/>
                  </a:cubicBezTo>
                  <a:cubicBezTo>
                    <a:pt x="112479" y="7322"/>
                    <a:pt x="112613" y="6938"/>
                    <a:pt x="112863" y="6638"/>
                  </a:cubicBezTo>
                  <a:cubicBezTo>
                    <a:pt x="113130" y="6371"/>
                    <a:pt x="113180" y="5971"/>
                    <a:pt x="112980" y="5654"/>
                  </a:cubicBezTo>
                  <a:cubicBezTo>
                    <a:pt x="112946" y="5537"/>
                    <a:pt x="112930" y="5404"/>
                    <a:pt x="112930" y="5287"/>
                  </a:cubicBezTo>
                  <a:cubicBezTo>
                    <a:pt x="112930" y="4837"/>
                    <a:pt x="113096" y="4654"/>
                    <a:pt x="113613" y="4453"/>
                  </a:cubicBezTo>
                  <a:cubicBezTo>
                    <a:pt x="114013" y="4287"/>
                    <a:pt x="114180" y="4537"/>
                    <a:pt x="114364" y="4770"/>
                  </a:cubicBezTo>
                  <a:cubicBezTo>
                    <a:pt x="114480" y="4904"/>
                    <a:pt x="114580" y="5054"/>
                    <a:pt x="114647" y="5204"/>
                  </a:cubicBezTo>
                  <a:cubicBezTo>
                    <a:pt x="114781" y="5637"/>
                    <a:pt x="115114" y="5788"/>
                    <a:pt x="115464" y="5654"/>
                  </a:cubicBezTo>
                  <a:cubicBezTo>
                    <a:pt x="116231" y="5371"/>
                    <a:pt x="116782" y="5821"/>
                    <a:pt x="117215" y="6254"/>
                  </a:cubicBezTo>
                  <a:cubicBezTo>
                    <a:pt x="117649" y="6688"/>
                    <a:pt x="118032" y="7255"/>
                    <a:pt x="117916" y="8005"/>
                  </a:cubicBezTo>
                  <a:cubicBezTo>
                    <a:pt x="117766" y="8856"/>
                    <a:pt x="117882" y="9740"/>
                    <a:pt x="117966" y="10607"/>
                  </a:cubicBezTo>
                  <a:cubicBezTo>
                    <a:pt x="117949" y="10690"/>
                    <a:pt x="117949" y="10774"/>
                    <a:pt x="117932" y="10857"/>
                  </a:cubicBezTo>
                  <a:close/>
                  <a:moveTo>
                    <a:pt x="126771" y="12108"/>
                  </a:moveTo>
                  <a:cubicBezTo>
                    <a:pt x="125353" y="12908"/>
                    <a:pt x="123886" y="12775"/>
                    <a:pt x="122568" y="11524"/>
                  </a:cubicBezTo>
                  <a:cubicBezTo>
                    <a:pt x="122418" y="11357"/>
                    <a:pt x="122385" y="11124"/>
                    <a:pt x="122485" y="10924"/>
                  </a:cubicBezTo>
                  <a:cubicBezTo>
                    <a:pt x="122268" y="10040"/>
                    <a:pt x="122101" y="9156"/>
                    <a:pt x="122435" y="8272"/>
                  </a:cubicBezTo>
                  <a:cubicBezTo>
                    <a:pt x="122268" y="7322"/>
                    <a:pt x="122918" y="6738"/>
                    <a:pt x="123402" y="6088"/>
                  </a:cubicBezTo>
                  <a:cubicBezTo>
                    <a:pt x="123702" y="5704"/>
                    <a:pt x="124102" y="5654"/>
                    <a:pt x="124553" y="5938"/>
                  </a:cubicBezTo>
                  <a:cubicBezTo>
                    <a:pt x="124786" y="6121"/>
                    <a:pt x="125086" y="6221"/>
                    <a:pt x="125386" y="6238"/>
                  </a:cubicBezTo>
                  <a:cubicBezTo>
                    <a:pt x="125870" y="6238"/>
                    <a:pt x="126320" y="6488"/>
                    <a:pt x="126771" y="6588"/>
                  </a:cubicBezTo>
                  <a:cubicBezTo>
                    <a:pt x="127388" y="6738"/>
                    <a:pt x="127688" y="7105"/>
                    <a:pt x="127671" y="7689"/>
                  </a:cubicBezTo>
                  <a:cubicBezTo>
                    <a:pt x="127638" y="8689"/>
                    <a:pt x="127654" y="9690"/>
                    <a:pt x="127754" y="10690"/>
                  </a:cubicBezTo>
                  <a:cubicBezTo>
                    <a:pt x="127804" y="11424"/>
                    <a:pt x="127304" y="11824"/>
                    <a:pt x="126771" y="12124"/>
                  </a:cubicBezTo>
                  <a:close/>
                  <a:moveTo>
                    <a:pt x="141779" y="4453"/>
                  </a:moveTo>
                  <a:cubicBezTo>
                    <a:pt x="141745" y="4370"/>
                    <a:pt x="141745" y="4287"/>
                    <a:pt x="141795" y="4220"/>
                  </a:cubicBezTo>
                  <a:cubicBezTo>
                    <a:pt x="142129" y="3953"/>
                    <a:pt x="142479" y="3703"/>
                    <a:pt x="142829" y="3470"/>
                  </a:cubicBezTo>
                  <a:cubicBezTo>
                    <a:pt x="143313" y="3153"/>
                    <a:pt x="143913" y="3103"/>
                    <a:pt x="144430" y="3336"/>
                  </a:cubicBezTo>
                  <a:cubicBezTo>
                    <a:pt x="143797" y="3603"/>
                    <a:pt x="143163" y="3920"/>
                    <a:pt x="142579" y="4303"/>
                  </a:cubicBezTo>
                  <a:cubicBezTo>
                    <a:pt x="142396" y="4420"/>
                    <a:pt x="142196" y="4487"/>
                    <a:pt x="141979" y="4537"/>
                  </a:cubicBezTo>
                  <a:cubicBezTo>
                    <a:pt x="141912" y="4554"/>
                    <a:pt x="141846" y="4520"/>
                    <a:pt x="141795" y="4470"/>
                  </a:cubicBezTo>
                  <a:close/>
                  <a:moveTo>
                    <a:pt x="147265" y="11257"/>
                  </a:moveTo>
                  <a:cubicBezTo>
                    <a:pt x="147315" y="11808"/>
                    <a:pt x="146948" y="12058"/>
                    <a:pt x="146565" y="12258"/>
                  </a:cubicBezTo>
                  <a:cubicBezTo>
                    <a:pt x="145081" y="13025"/>
                    <a:pt x="143697" y="12925"/>
                    <a:pt x="142429" y="11774"/>
                  </a:cubicBezTo>
                  <a:cubicBezTo>
                    <a:pt x="142296" y="11774"/>
                    <a:pt x="142196" y="11657"/>
                    <a:pt x="142229" y="11524"/>
                  </a:cubicBezTo>
                  <a:cubicBezTo>
                    <a:pt x="142229" y="11424"/>
                    <a:pt x="142229" y="11307"/>
                    <a:pt x="142212" y="11207"/>
                  </a:cubicBezTo>
                  <a:cubicBezTo>
                    <a:pt x="142079" y="10974"/>
                    <a:pt x="142012" y="10707"/>
                    <a:pt x="142046" y="10457"/>
                  </a:cubicBezTo>
                  <a:cubicBezTo>
                    <a:pt x="142062" y="9756"/>
                    <a:pt x="142129" y="9056"/>
                    <a:pt x="142129" y="8372"/>
                  </a:cubicBezTo>
                  <a:cubicBezTo>
                    <a:pt x="142096" y="7539"/>
                    <a:pt x="142362" y="6721"/>
                    <a:pt x="142896" y="6071"/>
                  </a:cubicBezTo>
                  <a:cubicBezTo>
                    <a:pt x="142946" y="6021"/>
                    <a:pt x="142896" y="5921"/>
                    <a:pt x="142896" y="5838"/>
                  </a:cubicBezTo>
                  <a:cubicBezTo>
                    <a:pt x="142796" y="5671"/>
                    <a:pt x="142463" y="5721"/>
                    <a:pt x="142463" y="5437"/>
                  </a:cubicBezTo>
                  <a:cubicBezTo>
                    <a:pt x="142463" y="5204"/>
                    <a:pt x="142696" y="5204"/>
                    <a:pt x="142829" y="5137"/>
                  </a:cubicBezTo>
                  <a:cubicBezTo>
                    <a:pt x="143113" y="5020"/>
                    <a:pt x="143413" y="4920"/>
                    <a:pt x="143697" y="4837"/>
                  </a:cubicBezTo>
                  <a:cubicBezTo>
                    <a:pt x="143913" y="4754"/>
                    <a:pt x="144130" y="4787"/>
                    <a:pt x="144330" y="4904"/>
                  </a:cubicBezTo>
                  <a:cubicBezTo>
                    <a:pt x="145031" y="5504"/>
                    <a:pt x="145864" y="5871"/>
                    <a:pt x="146615" y="6388"/>
                  </a:cubicBezTo>
                  <a:cubicBezTo>
                    <a:pt x="147165" y="6771"/>
                    <a:pt x="147532" y="7288"/>
                    <a:pt x="147432" y="8055"/>
                  </a:cubicBezTo>
                  <a:cubicBezTo>
                    <a:pt x="147365" y="8339"/>
                    <a:pt x="147365" y="8656"/>
                    <a:pt x="147432" y="8956"/>
                  </a:cubicBezTo>
                  <a:cubicBezTo>
                    <a:pt x="147682" y="9773"/>
                    <a:pt x="147515" y="10523"/>
                    <a:pt x="147282" y="11274"/>
                  </a:cubicBezTo>
                  <a:close/>
                  <a:moveTo>
                    <a:pt x="167160" y="11524"/>
                  </a:moveTo>
                  <a:cubicBezTo>
                    <a:pt x="167160" y="11791"/>
                    <a:pt x="167026" y="12041"/>
                    <a:pt x="166826" y="12208"/>
                  </a:cubicBezTo>
                  <a:cubicBezTo>
                    <a:pt x="165675" y="13292"/>
                    <a:pt x="163591" y="13342"/>
                    <a:pt x="162357" y="12308"/>
                  </a:cubicBezTo>
                  <a:cubicBezTo>
                    <a:pt x="162090" y="12074"/>
                    <a:pt x="161890" y="11791"/>
                    <a:pt x="161973" y="11407"/>
                  </a:cubicBezTo>
                  <a:cubicBezTo>
                    <a:pt x="161923" y="11324"/>
                    <a:pt x="161873" y="11257"/>
                    <a:pt x="161857" y="11174"/>
                  </a:cubicBezTo>
                  <a:cubicBezTo>
                    <a:pt x="161640" y="10507"/>
                    <a:pt x="161990" y="9756"/>
                    <a:pt x="161523" y="9139"/>
                  </a:cubicBezTo>
                  <a:cubicBezTo>
                    <a:pt x="161490" y="9056"/>
                    <a:pt x="161506" y="8956"/>
                    <a:pt x="161573" y="8906"/>
                  </a:cubicBezTo>
                  <a:cubicBezTo>
                    <a:pt x="162023" y="8506"/>
                    <a:pt x="161923" y="7955"/>
                    <a:pt x="161990" y="7438"/>
                  </a:cubicBezTo>
                  <a:cubicBezTo>
                    <a:pt x="162123" y="6571"/>
                    <a:pt x="162023" y="5804"/>
                    <a:pt x="161090" y="5387"/>
                  </a:cubicBezTo>
                  <a:cubicBezTo>
                    <a:pt x="160973" y="5304"/>
                    <a:pt x="160989" y="5120"/>
                    <a:pt x="161123" y="5070"/>
                  </a:cubicBezTo>
                  <a:cubicBezTo>
                    <a:pt x="161190" y="5020"/>
                    <a:pt x="161273" y="4987"/>
                    <a:pt x="161356" y="4970"/>
                  </a:cubicBezTo>
                  <a:cubicBezTo>
                    <a:pt x="162040" y="4787"/>
                    <a:pt x="162757" y="5020"/>
                    <a:pt x="163441" y="4804"/>
                  </a:cubicBezTo>
                  <a:cubicBezTo>
                    <a:pt x="163658" y="4754"/>
                    <a:pt x="163824" y="5004"/>
                    <a:pt x="163958" y="5154"/>
                  </a:cubicBezTo>
                  <a:cubicBezTo>
                    <a:pt x="164358" y="5571"/>
                    <a:pt x="164675" y="6054"/>
                    <a:pt x="165225" y="6288"/>
                  </a:cubicBezTo>
                  <a:cubicBezTo>
                    <a:pt x="165559" y="6405"/>
                    <a:pt x="165892" y="6521"/>
                    <a:pt x="166209" y="6671"/>
                  </a:cubicBezTo>
                  <a:cubicBezTo>
                    <a:pt x="167043" y="7022"/>
                    <a:pt x="167193" y="7272"/>
                    <a:pt x="167176" y="8139"/>
                  </a:cubicBezTo>
                  <a:cubicBezTo>
                    <a:pt x="167176" y="8656"/>
                    <a:pt x="167076" y="9206"/>
                    <a:pt x="167160" y="9706"/>
                  </a:cubicBezTo>
                  <a:cubicBezTo>
                    <a:pt x="167276" y="10307"/>
                    <a:pt x="167276" y="10924"/>
                    <a:pt x="167176" y="11524"/>
                  </a:cubicBezTo>
                  <a:close/>
                  <a:moveTo>
                    <a:pt x="186303" y="7055"/>
                  </a:moveTo>
                  <a:cubicBezTo>
                    <a:pt x="186770" y="7372"/>
                    <a:pt x="186887" y="7739"/>
                    <a:pt x="186887" y="8256"/>
                  </a:cubicBezTo>
                  <a:cubicBezTo>
                    <a:pt x="186887" y="9156"/>
                    <a:pt x="186954" y="10057"/>
                    <a:pt x="187071" y="10957"/>
                  </a:cubicBezTo>
                  <a:cubicBezTo>
                    <a:pt x="187154" y="11374"/>
                    <a:pt x="187021" y="11808"/>
                    <a:pt x="186720" y="12124"/>
                  </a:cubicBezTo>
                  <a:cubicBezTo>
                    <a:pt x="186704" y="12341"/>
                    <a:pt x="186604" y="12541"/>
                    <a:pt x="186437" y="12675"/>
                  </a:cubicBezTo>
                  <a:cubicBezTo>
                    <a:pt x="185253" y="13642"/>
                    <a:pt x="183986" y="13659"/>
                    <a:pt x="182651" y="13042"/>
                  </a:cubicBezTo>
                  <a:cubicBezTo>
                    <a:pt x="182034" y="12758"/>
                    <a:pt x="181568" y="12325"/>
                    <a:pt x="181501" y="11591"/>
                  </a:cubicBezTo>
                  <a:cubicBezTo>
                    <a:pt x="181417" y="11374"/>
                    <a:pt x="181217" y="11174"/>
                    <a:pt x="181267" y="11007"/>
                  </a:cubicBezTo>
                  <a:cubicBezTo>
                    <a:pt x="181434" y="10207"/>
                    <a:pt x="181501" y="9390"/>
                    <a:pt x="181467" y="8572"/>
                  </a:cubicBezTo>
                  <a:cubicBezTo>
                    <a:pt x="181484" y="8389"/>
                    <a:pt x="181534" y="8222"/>
                    <a:pt x="181618" y="8072"/>
                  </a:cubicBezTo>
                  <a:cubicBezTo>
                    <a:pt x="181734" y="7739"/>
                    <a:pt x="181834" y="7405"/>
                    <a:pt x="181951" y="7088"/>
                  </a:cubicBezTo>
                  <a:cubicBezTo>
                    <a:pt x="182018" y="6905"/>
                    <a:pt x="182018" y="6671"/>
                    <a:pt x="181868" y="6621"/>
                  </a:cubicBezTo>
                  <a:cubicBezTo>
                    <a:pt x="181317" y="6471"/>
                    <a:pt x="181384" y="5938"/>
                    <a:pt x="181167" y="5587"/>
                  </a:cubicBezTo>
                  <a:cubicBezTo>
                    <a:pt x="181084" y="5454"/>
                    <a:pt x="181001" y="5254"/>
                    <a:pt x="180800" y="5304"/>
                  </a:cubicBezTo>
                  <a:cubicBezTo>
                    <a:pt x="180167" y="5471"/>
                    <a:pt x="179500" y="5154"/>
                    <a:pt x="178866" y="5454"/>
                  </a:cubicBezTo>
                  <a:cubicBezTo>
                    <a:pt x="178482" y="5621"/>
                    <a:pt x="178049" y="5721"/>
                    <a:pt x="177615" y="5721"/>
                  </a:cubicBezTo>
                  <a:cubicBezTo>
                    <a:pt x="176998" y="5771"/>
                    <a:pt x="176631" y="6254"/>
                    <a:pt x="176581" y="6921"/>
                  </a:cubicBezTo>
                  <a:cubicBezTo>
                    <a:pt x="176565" y="7055"/>
                    <a:pt x="176531" y="7188"/>
                    <a:pt x="176481" y="7305"/>
                  </a:cubicBezTo>
                  <a:cubicBezTo>
                    <a:pt x="177098" y="7672"/>
                    <a:pt x="177432" y="8389"/>
                    <a:pt x="177282" y="9089"/>
                  </a:cubicBezTo>
                  <a:cubicBezTo>
                    <a:pt x="177032" y="10073"/>
                    <a:pt x="177098" y="11057"/>
                    <a:pt x="176965" y="12041"/>
                  </a:cubicBezTo>
                  <a:cubicBezTo>
                    <a:pt x="176631" y="12808"/>
                    <a:pt x="175931" y="13042"/>
                    <a:pt x="175214" y="13208"/>
                  </a:cubicBezTo>
                  <a:cubicBezTo>
                    <a:pt x="174497" y="13392"/>
                    <a:pt x="173730" y="13325"/>
                    <a:pt x="173063" y="13008"/>
                  </a:cubicBezTo>
                  <a:cubicBezTo>
                    <a:pt x="172629" y="12825"/>
                    <a:pt x="172262" y="12491"/>
                    <a:pt x="172012" y="12091"/>
                  </a:cubicBezTo>
                  <a:cubicBezTo>
                    <a:pt x="171862" y="11874"/>
                    <a:pt x="171862" y="11591"/>
                    <a:pt x="171996" y="11357"/>
                  </a:cubicBezTo>
                  <a:cubicBezTo>
                    <a:pt x="171762" y="11341"/>
                    <a:pt x="171579" y="11141"/>
                    <a:pt x="171579" y="10924"/>
                  </a:cubicBezTo>
                  <a:cubicBezTo>
                    <a:pt x="171545" y="10607"/>
                    <a:pt x="171579" y="10307"/>
                    <a:pt x="171645" y="10007"/>
                  </a:cubicBezTo>
                  <a:cubicBezTo>
                    <a:pt x="171795" y="9423"/>
                    <a:pt x="171895" y="8823"/>
                    <a:pt x="171946" y="8206"/>
                  </a:cubicBezTo>
                  <a:cubicBezTo>
                    <a:pt x="171996" y="7955"/>
                    <a:pt x="172079" y="7705"/>
                    <a:pt x="172179" y="7472"/>
                  </a:cubicBezTo>
                  <a:cubicBezTo>
                    <a:pt x="171845" y="7088"/>
                    <a:pt x="171412" y="6755"/>
                    <a:pt x="171212" y="6321"/>
                  </a:cubicBezTo>
                  <a:cubicBezTo>
                    <a:pt x="170978" y="5821"/>
                    <a:pt x="170578" y="5354"/>
                    <a:pt x="170578" y="4754"/>
                  </a:cubicBezTo>
                  <a:cubicBezTo>
                    <a:pt x="170311" y="4687"/>
                    <a:pt x="170061" y="4637"/>
                    <a:pt x="169861" y="4554"/>
                  </a:cubicBezTo>
                  <a:cubicBezTo>
                    <a:pt x="169861" y="4537"/>
                    <a:pt x="169861" y="4537"/>
                    <a:pt x="169861" y="4537"/>
                  </a:cubicBezTo>
                  <a:lnTo>
                    <a:pt x="170211" y="4537"/>
                  </a:lnTo>
                  <a:cubicBezTo>
                    <a:pt x="170195" y="4453"/>
                    <a:pt x="170178" y="4387"/>
                    <a:pt x="170161" y="4320"/>
                  </a:cubicBezTo>
                  <a:cubicBezTo>
                    <a:pt x="169928" y="4120"/>
                    <a:pt x="169694" y="3953"/>
                    <a:pt x="169427" y="3803"/>
                  </a:cubicBezTo>
                  <a:cubicBezTo>
                    <a:pt x="169294" y="3736"/>
                    <a:pt x="169144" y="3570"/>
                    <a:pt x="169311" y="3403"/>
                  </a:cubicBezTo>
                  <a:cubicBezTo>
                    <a:pt x="169361" y="3353"/>
                    <a:pt x="169361" y="3403"/>
                    <a:pt x="169461" y="3453"/>
                  </a:cubicBezTo>
                  <a:cubicBezTo>
                    <a:pt x="169878" y="3636"/>
                    <a:pt x="170028" y="3936"/>
                    <a:pt x="170145" y="4353"/>
                  </a:cubicBezTo>
                  <a:cubicBezTo>
                    <a:pt x="170261" y="4453"/>
                    <a:pt x="170411" y="4520"/>
                    <a:pt x="170561" y="4570"/>
                  </a:cubicBezTo>
                  <a:cubicBezTo>
                    <a:pt x="170561" y="4587"/>
                    <a:pt x="170561" y="4587"/>
                    <a:pt x="170561" y="4587"/>
                  </a:cubicBezTo>
                  <a:lnTo>
                    <a:pt x="170561" y="4587"/>
                  </a:lnTo>
                  <a:cubicBezTo>
                    <a:pt x="170561" y="4654"/>
                    <a:pt x="170561" y="4720"/>
                    <a:pt x="170561" y="4787"/>
                  </a:cubicBezTo>
                  <a:cubicBezTo>
                    <a:pt x="171362" y="4970"/>
                    <a:pt x="172379" y="5154"/>
                    <a:pt x="173063" y="5421"/>
                  </a:cubicBezTo>
                  <a:cubicBezTo>
                    <a:pt x="173696" y="5637"/>
                    <a:pt x="174714" y="5704"/>
                    <a:pt x="175364" y="5754"/>
                  </a:cubicBezTo>
                  <a:cubicBezTo>
                    <a:pt x="175831" y="5838"/>
                    <a:pt x="176331" y="5687"/>
                    <a:pt x="176681" y="5371"/>
                  </a:cubicBezTo>
                  <a:cubicBezTo>
                    <a:pt x="176998" y="5037"/>
                    <a:pt x="177415" y="4854"/>
                    <a:pt x="177882" y="4854"/>
                  </a:cubicBezTo>
                  <a:cubicBezTo>
                    <a:pt x="178566" y="4870"/>
                    <a:pt x="179250" y="4470"/>
                    <a:pt x="179933" y="4854"/>
                  </a:cubicBezTo>
                  <a:cubicBezTo>
                    <a:pt x="180050" y="4920"/>
                    <a:pt x="180267" y="4854"/>
                    <a:pt x="180434" y="4804"/>
                  </a:cubicBezTo>
                  <a:cubicBezTo>
                    <a:pt x="180734" y="4720"/>
                    <a:pt x="181051" y="4754"/>
                    <a:pt x="181317" y="4904"/>
                  </a:cubicBezTo>
                  <a:cubicBezTo>
                    <a:pt x="181634" y="5054"/>
                    <a:pt x="181984" y="5120"/>
                    <a:pt x="182335" y="5120"/>
                  </a:cubicBezTo>
                  <a:cubicBezTo>
                    <a:pt x="182668" y="5154"/>
                    <a:pt x="183002" y="5254"/>
                    <a:pt x="183302" y="5421"/>
                  </a:cubicBezTo>
                  <a:cubicBezTo>
                    <a:pt x="184119" y="5821"/>
                    <a:pt x="184969" y="6154"/>
                    <a:pt x="185920" y="5854"/>
                  </a:cubicBezTo>
                  <a:cubicBezTo>
                    <a:pt x="186070" y="5821"/>
                    <a:pt x="186220" y="5804"/>
                    <a:pt x="186370" y="5821"/>
                  </a:cubicBezTo>
                  <a:cubicBezTo>
                    <a:pt x="186437" y="5604"/>
                    <a:pt x="186504" y="5271"/>
                    <a:pt x="186570" y="5271"/>
                  </a:cubicBezTo>
                  <a:lnTo>
                    <a:pt x="186570" y="5271"/>
                  </a:lnTo>
                  <a:cubicBezTo>
                    <a:pt x="186570" y="5271"/>
                    <a:pt x="186570" y="5521"/>
                    <a:pt x="186587" y="5521"/>
                  </a:cubicBezTo>
                  <a:lnTo>
                    <a:pt x="186804" y="5487"/>
                  </a:lnTo>
                  <a:cubicBezTo>
                    <a:pt x="186954" y="5321"/>
                    <a:pt x="187071" y="5254"/>
                    <a:pt x="187454" y="5154"/>
                  </a:cubicBezTo>
                  <a:cubicBezTo>
                    <a:pt x="187287" y="5337"/>
                    <a:pt x="187054" y="5454"/>
                    <a:pt x="186804" y="5487"/>
                  </a:cubicBezTo>
                  <a:cubicBezTo>
                    <a:pt x="186737" y="5554"/>
                    <a:pt x="186670" y="5637"/>
                    <a:pt x="186587" y="5737"/>
                  </a:cubicBezTo>
                  <a:cubicBezTo>
                    <a:pt x="186570" y="5737"/>
                    <a:pt x="186570" y="5788"/>
                    <a:pt x="186554" y="5788"/>
                  </a:cubicBezTo>
                  <a:cubicBezTo>
                    <a:pt x="186554" y="5788"/>
                    <a:pt x="186554" y="5804"/>
                    <a:pt x="186554" y="5821"/>
                  </a:cubicBezTo>
                  <a:lnTo>
                    <a:pt x="186370" y="5821"/>
                  </a:lnTo>
                  <a:cubicBezTo>
                    <a:pt x="186353" y="5871"/>
                    <a:pt x="186337" y="5921"/>
                    <a:pt x="186303" y="5971"/>
                  </a:cubicBezTo>
                  <a:cubicBezTo>
                    <a:pt x="185953" y="6421"/>
                    <a:pt x="185920" y="6771"/>
                    <a:pt x="186320" y="7072"/>
                  </a:cubicBezTo>
                  <a:close/>
                  <a:moveTo>
                    <a:pt x="197059" y="10223"/>
                  </a:moveTo>
                  <a:cubicBezTo>
                    <a:pt x="196643" y="10724"/>
                    <a:pt x="196909" y="11274"/>
                    <a:pt x="196909" y="11808"/>
                  </a:cubicBezTo>
                  <a:cubicBezTo>
                    <a:pt x="196876" y="12208"/>
                    <a:pt x="196693" y="12558"/>
                    <a:pt x="196392" y="12825"/>
                  </a:cubicBezTo>
                  <a:cubicBezTo>
                    <a:pt x="195525" y="13659"/>
                    <a:pt x="193858" y="13942"/>
                    <a:pt x="192774" y="13375"/>
                  </a:cubicBezTo>
                  <a:cubicBezTo>
                    <a:pt x="192107" y="13008"/>
                    <a:pt x="191390" y="12625"/>
                    <a:pt x="191323" y="11707"/>
                  </a:cubicBezTo>
                  <a:cubicBezTo>
                    <a:pt x="191206" y="11474"/>
                    <a:pt x="191039" y="11241"/>
                    <a:pt x="191156" y="10974"/>
                  </a:cubicBezTo>
                  <a:cubicBezTo>
                    <a:pt x="191440" y="10257"/>
                    <a:pt x="191540" y="9456"/>
                    <a:pt x="191456" y="8689"/>
                  </a:cubicBezTo>
                  <a:cubicBezTo>
                    <a:pt x="191473" y="8522"/>
                    <a:pt x="191506" y="8339"/>
                    <a:pt x="191590" y="8189"/>
                  </a:cubicBezTo>
                  <a:cubicBezTo>
                    <a:pt x="191323" y="8105"/>
                    <a:pt x="191190" y="7822"/>
                    <a:pt x="191306" y="7572"/>
                  </a:cubicBezTo>
                  <a:cubicBezTo>
                    <a:pt x="191390" y="7238"/>
                    <a:pt x="191556" y="6921"/>
                    <a:pt x="191673" y="6605"/>
                  </a:cubicBezTo>
                  <a:cubicBezTo>
                    <a:pt x="191756" y="6388"/>
                    <a:pt x="191907" y="6171"/>
                    <a:pt x="191857" y="6004"/>
                  </a:cubicBezTo>
                  <a:cubicBezTo>
                    <a:pt x="191740" y="5504"/>
                    <a:pt x="191890" y="5070"/>
                    <a:pt x="191990" y="4604"/>
                  </a:cubicBezTo>
                  <a:cubicBezTo>
                    <a:pt x="192023" y="4303"/>
                    <a:pt x="192023" y="4003"/>
                    <a:pt x="191990" y="3703"/>
                  </a:cubicBezTo>
                  <a:cubicBezTo>
                    <a:pt x="191923" y="3053"/>
                    <a:pt x="191957" y="2986"/>
                    <a:pt x="192507" y="3053"/>
                  </a:cubicBezTo>
                  <a:cubicBezTo>
                    <a:pt x="192807" y="3086"/>
                    <a:pt x="193141" y="3053"/>
                    <a:pt x="193374" y="3286"/>
                  </a:cubicBezTo>
                  <a:cubicBezTo>
                    <a:pt x="193341" y="3586"/>
                    <a:pt x="193157" y="3936"/>
                    <a:pt x="193274" y="4153"/>
                  </a:cubicBezTo>
                  <a:cubicBezTo>
                    <a:pt x="193708" y="5037"/>
                    <a:pt x="194091" y="5988"/>
                    <a:pt x="195125" y="6371"/>
                  </a:cubicBezTo>
                  <a:cubicBezTo>
                    <a:pt x="195525" y="6538"/>
                    <a:pt x="195909" y="6721"/>
                    <a:pt x="196292" y="6938"/>
                  </a:cubicBezTo>
                  <a:cubicBezTo>
                    <a:pt x="196559" y="7088"/>
                    <a:pt x="196743" y="7338"/>
                    <a:pt x="196826" y="7639"/>
                  </a:cubicBezTo>
                  <a:cubicBezTo>
                    <a:pt x="196893" y="7839"/>
                    <a:pt x="196776" y="7972"/>
                    <a:pt x="196593" y="8022"/>
                  </a:cubicBezTo>
                  <a:cubicBezTo>
                    <a:pt x="196743" y="8539"/>
                    <a:pt x="196909" y="9073"/>
                    <a:pt x="197076" y="9606"/>
                  </a:cubicBezTo>
                  <a:cubicBezTo>
                    <a:pt x="197176" y="9790"/>
                    <a:pt x="197159" y="10023"/>
                    <a:pt x="197059" y="10223"/>
                  </a:cubicBezTo>
                  <a:close/>
                  <a:moveTo>
                    <a:pt x="206615" y="12391"/>
                  </a:moveTo>
                  <a:cubicBezTo>
                    <a:pt x="206415" y="12875"/>
                    <a:pt x="206048" y="13292"/>
                    <a:pt x="205564" y="13508"/>
                  </a:cubicBezTo>
                  <a:cubicBezTo>
                    <a:pt x="204280" y="14059"/>
                    <a:pt x="203029" y="14025"/>
                    <a:pt x="201845" y="13192"/>
                  </a:cubicBezTo>
                  <a:cubicBezTo>
                    <a:pt x="201429" y="12942"/>
                    <a:pt x="201178" y="12475"/>
                    <a:pt x="201228" y="11974"/>
                  </a:cubicBezTo>
                  <a:cubicBezTo>
                    <a:pt x="201128" y="11874"/>
                    <a:pt x="200995" y="11774"/>
                    <a:pt x="200995" y="11674"/>
                  </a:cubicBezTo>
                  <a:cubicBezTo>
                    <a:pt x="201045" y="10557"/>
                    <a:pt x="201328" y="9440"/>
                    <a:pt x="201228" y="8289"/>
                  </a:cubicBezTo>
                  <a:cubicBezTo>
                    <a:pt x="201662" y="7522"/>
                    <a:pt x="201495" y="6821"/>
                    <a:pt x="201112" y="6088"/>
                  </a:cubicBezTo>
                  <a:cubicBezTo>
                    <a:pt x="200962" y="5821"/>
                    <a:pt x="201228" y="5521"/>
                    <a:pt x="201495" y="5621"/>
                  </a:cubicBezTo>
                  <a:cubicBezTo>
                    <a:pt x="202096" y="5888"/>
                    <a:pt x="202713" y="5788"/>
                    <a:pt x="203313" y="5838"/>
                  </a:cubicBezTo>
                  <a:cubicBezTo>
                    <a:pt x="203663" y="5871"/>
                    <a:pt x="204030" y="5838"/>
                    <a:pt x="204263" y="6188"/>
                  </a:cubicBezTo>
                  <a:cubicBezTo>
                    <a:pt x="204630" y="6638"/>
                    <a:pt x="205147" y="6938"/>
                    <a:pt x="205714" y="7022"/>
                  </a:cubicBezTo>
                  <a:cubicBezTo>
                    <a:pt x="206248" y="7122"/>
                    <a:pt x="206381" y="7455"/>
                    <a:pt x="206531" y="7872"/>
                  </a:cubicBezTo>
                  <a:cubicBezTo>
                    <a:pt x="206615" y="8156"/>
                    <a:pt x="206665" y="8472"/>
                    <a:pt x="206648" y="8773"/>
                  </a:cubicBezTo>
                  <a:cubicBezTo>
                    <a:pt x="206631" y="9073"/>
                    <a:pt x="206648" y="9390"/>
                    <a:pt x="206681" y="9690"/>
                  </a:cubicBezTo>
                  <a:cubicBezTo>
                    <a:pt x="206832" y="10590"/>
                    <a:pt x="206882" y="11491"/>
                    <a:pt x="206615" y="12391"/>
                  </a:cubicBezTo>
                  <a:close/>
                  <a:moveTo>
                    <a:pt x="226209" y="8789"/>
                  </a:moveTo>
                  <a:cubicBezTo>
                    <a:pt x="226376" y="9139"/>
                    <a:pt x="226442" y="9523"/>
                    <a:pt x="226376" y="9906"/>
                  </a:cubicBezTo>
                  <a:cubicBezTo>
                    <a:pt x="226292" y="10757"/>
                    <a:pt x="226192" y="11607"/>
                    <a:pt x="226426" y="12441"/>
                  </a:cubicBezTo>
                  <a:cubicBezTo>
                    <a:pt x="226459" y="12525"/>
                    <a:pt x="226309" y="12658"/>
                    <a:pt x="226259" y="12775"/>
                  </a:cubicBezTo>
                  <a:cubicBezTo>
                    <a:pt x="226209" y="12891"/>
                    <a:pt x="226192" y="12942"/>
                    <a:pt x="226176" y="13042"/>
                  </a:cubicBezTo>
                  <a:cubicBezTo>
                    <a:pt x="226176" y="13175"/>
                    <a:pt x="226042" y="13275"/>
                    <a:pt x="225909" y="13258"/>
                  </a:cubicBezTo>
                  <a:cubicBezTo>
                    <a:pt x="225142" y="13959"/>
                    <a:pt x="224241" y="14359"/>
                    <a:pt x="223207" y="14176"/>
                  </a:cubicBezTo>
                  <a:cubicBezTo>
                    <a:pt x="222323" y="14009"/>
                    <a:pt x="221406" y="13792"/>
                    <a:pt x="221173" y="12708"/>
                  </a:cubicBezTo>
                  <a:cubicBezTo>
                    <a:pt x="220923" y="12408"/>
                    <a:pt x="220956" y="12058"/>
                    <a:pt x="220923" y="11707"/>
                  </a:cubicBezTo>
                  <a:cubicBezTo>
                    <a:pt x="220656" y="11391"/>
                    <a:pt x="220773" y="11040"/>
                    <a:pt x="220839" y="10707"/>
                  </a:cubicBezTo>
                  <a:cubicBezTo>
                    <a:pt x="220906" y="10357"/>
                    <a:pt x="221089" y="10023"/>
                    <a:pt x="221039" y="9690"/>
                  </a:cubicBezTo>
                  <a:cubicBezTo>
                    <a:pt x="220973" y="8706"/>
                    <a:pt x="221423" y="7955"/>
                    <a:pt x="222040" y="7255"/>
                  </a:cubicBezTo>
                  <a:cubicBezTo>
                    <a:pt x="222057" y="7222"/>
                    <a:pt x="222107" y="7205"/>
                    <a:pt x="222140" y="7172"/>
                  </a:cubicBezTo>
                  <a:cubicBezTo>
                    <a:pt x="222273" y="7055"/>
                    <a:pt x="222323" y="6871"/>
                    <a:pt x="222240" y="6705"/>
                  </a:cubicBezTo>
                  <a:cubicBezTo>
                    <a:pt x="222123" y="6421"/>
                    <a:pt x="222023" y="6138"/>
                    <a:pt x="221940" y="5838"/>
                  </a:cubicBezTo>
                  <a:cubicBezTo>
                    <a:pt x="221923" y="5754"/>
                    <a:pt x="221957" y="5671"/>
                    <a:pt x="222023" y="5621"/>
                  </a:cubicBezTo>
                  <a:cubicBezTo>
                    <a:pt x="222073" y="5571"/>
                    <a:pt x="222190" y="5537"/>
                    <a:pt x="222240" y="5571"/>
                  </a:cubicBezTo>
                  <a:cubicBezTo>
                    <a:pt x="222440" y="5671"/>
                    <a:pt x="222607" y="5888"/>
                    <a:pt x="222790" y="5921"/>
                  </a:cubicBezTo>
                  <a:cubicBezTo>
                    <a:pt x="224041" y="6104"/>
                    <a:pt x="225192" y="6771"/>
                    <a:pt x="226526" y="6821"/>
                  </a:cubicBezTo>
                  <a:cubicBezTo>
                    <a:pt x="226042" y="6838"/>
                    <a:pt x="225592" y="7122"/>
                    <a:pt x="225375" y="7555"/>
                  </a:cubicBezTo>
                  <a:cubicBezTo>
                    <a:pt x="226092" y="7955"/>
                    <a:pt x="226092" y="7955"/>
                    <a:pt x="226192" y="8806"/>
                  </a:cubicBezTo>
                  <a:close/>
                  <a:moveTo>
                    <a:pt x="233380" y="5137"/>
                  </a:moveTo>
                  <a:cubicBezTo>
                    <a:pt x="233396" y="5104"/>
                    <a:pt x="233430" y="5087"/>
                    <a:pt x="233480" y="5070"/>
                  </a:cubicBezTo>
                  <a:cubicBezTo>
                    <a:pt x="233780" y="5070"/>
                    <a:pt x="233730" y="5337"/>
                    <a:pt x="233813" y="5521"/>
                  </a:cubicBezTo>
                  <a:cubicBezTo>
                    <a:pt x="233846" y="5621"/>
                    <a:pt x="233846" y="5721"/>
                    <a:pt x="233746" y="5721"/>
                  </a:cubicBezTo>
                  <a:cubicBezTo>
                    <a:pt x="233663" y="5737"/>
                    <a:pt x="233596" y="5721"/>
                    <a:pt x="233530" y="5671"/>
                  </a:cubicBezTo>
                  <a:cubicBezTo>
                    <a:pt x="233446" y="5537"/>
                    <a:pt x="233363" y="5387"/>
                    <a:pt x="233296" y="5254"/>
                  </a:cubicBezTo>
                  <a:cubicBezTo>
                    <a:pt x="233313" y="5204"/>
                    <a:pt x="233346" y="5171"/>
                    <a:pt x="233380" y="5137"/>
                  </a:cubicBezTo>
                  <a:close/>
                  <a:moveTo>
                    <a:pt x="236064" y="12375"/>
                  </a:moveTo>
                  <a:cubicBezTo>
                    <a:pt x="236031" y="12441"/>
                    <a:pt x="235964" y="12525"/>
                    <a:pt x="235914" y="12575"/>
                  </a:cubicBezTo>
                  <a:cubicBezTo>
                    <a:pt x="236064" y="13158"/>
                    <a:pt x="235848" y="13592"/>
                    <a:pt x="235347" y="13909"/>
                  </a:cubicBezTo>
                  <a:cubicBezTo>
                    <a:pt x="233963" y="14826"/>
                    <a:pt x="231862" y="14509"/>
                    <a:pt x="230861" y="13208"/>
                  </a:cubicBezTo>
                  <a:cubicBezTo>
                    <a:pt x="230728" y="13025"/>
                    <a:pt x="230711" y="12775"/>
                    <a:pt x="230845" y="12591"/>
                  </a:cubicBezTo>
                  <a:cubicBezTo>
                    <a:pt x="230561" y="12241"/>
                    <a:pt x="230461" y="11774"/>
                    <a:pt x="230595" y="11357"/>
                  </a:cubicBezTo>
                  <a:cubicBezTo>
                    <a:pt x="230845" y="10523"/>
                    <a:pt x="230828" y="9640"/>
                    <a:pt x="230811" y="8756"/>
                  </a:cubicBezTo>
                  <a:cubicBezTo>
                    <a:pt x="230811" y="8256"/>
                    <a:pt x="230678" y="7989"/>
                    <a:pt x="230128" y="7839"/>
                  </a:cubicBezTo>
                  <a:cubicBezTo>
                    <a:pt x="230695" y="7755"/>
                    <a:pt x="231162" y="7605"/>
                    <a:pt x="231629" y="7622"/>
                  </a:cubicBezTo>
                  <a:cubicBezTo>
                    <a:pt x="232212" y="7639"/>
                    <a:pt x="232796" y="7822"/>
                    <a:pt x="233363" y="7455"/>
                  </a:cubicBezTo>
                  <a:cubicBezTo>
                    <a:pt x="233563" y="7322"/>
                    <a:pt x="233880" y="7422"/>
                    <a:pt x="234113" y="7555"/>
                  </a:cubicBezTo>
                  <a:cubicBezTo>
                    <a:pt x="234497" y="7755"/>
                    <a:pt x="234880" y="7989"/>
                    <a:pt x="235264" y="8206"/>
                  </a:cubicBezTo>
                  <a:cubicBezTo>
                    <a:pt x="235748" y="8439"/>
                    <a:pt x="236064" y="8889"/>
                    <a:pt x="236148" y="9423"/>
                  </a:cubicBezTo>
                  <a:cubicBezTo>
                    <a:pt x="236198" y="9806"/>
                    <a:pt x="236198" y="11941"/>
                    <a:pt x="236064" y="12375"/>
                  </a:cubicBezTo>
                  <a:close/>
                  <a:moveTo>
                    <a:pt x="242151" y="4537"/>
                  </a:moveTo>
                  <a:cubicBezTo>
                    <a:pt x="242234" y="4270"/>
                    <a:pt x="242501" y="4387"/>
                    <a:pt x="242685" y="4470"/>
                  </a:cubicBezTo>
                  <a:cubicBezTo>
                    <a:pt x="242968" y="4570"/>
                    <a:pt x="243285" y="4554"/>
                    <a:pt x="243569" y="4420"/>
                  </a:cubicBezTo>
                  <a:cubicBezTo>
                    <a:pt x="243769" y="4370"/>
                    <a:pt x="243952" y="4170"/>
                    <a:pt x="244219" y="4403"/>
                  </a:cubicBezTo>
                  <a:cubicBezTo>
                    <a:pt x="244019" y="4837"/>
                    <a:pt x="243602" y="5070"/>
                    <a:pt x="243268" y="5354"/>
                  </a:cubicBezTo>
                  <a:cubicBezTo>
                    <a:pt x="242918" y="5637"/>
                    <a:pt x="242535" y="5571"/>
                    <a:pt x="242301" y="5137"/>
                  </a:cubicBezTo>
                  <a:cubicBezTo>
                    <a:pt x="242184" y="4954"/>
                    <a:pt x="242118" y="4737"/>
                    <a:pt x="242134" y="4537"/>
                  </a:cubicBezTo>
                  <a:close/>
                  <a:moveTo>
                    <a:pt x="245686" y="13108"/>
                  </a:moveTo>
                  <a:cubicBezTo>
                    <a:pt x="245703" y="13325"/>
                    <a:pt x="245620" y="13542"/>
                    <a:pt x="245486" y="13709"/>
                  </a:cubicBezTo>
                  <a:cubicBezTo>
                    <a:pt x="244236" y="15043"/>
                    <a:pt x="241667" y="14709"/>
                    <a:pt x="240767" y="13408"/>
                  </a:cubicBezTo>
                  <a:cubicBezTo>
                    <a:pt x="240684" y="13275"/>
                    <a:pt x="240734" y="13075"/>
                    <a:pt x="240717" y="12908"/>
                  </a:cubicBezTo>
                  <a:cubicBezTo>
                    <a:pt x="240567" y="12641"/>
                    <a:pt x="240467" y="12358"/>
                    <a:pt x="240433" y="12058"/>
                  </a:cubicBezTo>
                  <a:cubicBezTo>
                    <a:pt x="240367" y="11441"/>
                    <a:pt x="240550" y="9856"/>
                    <a:pt x="240817" y="8856"/>
                  </a:cubicBezTo>
                  <a:cubicBezTo>
                    <a:pt x="240617" y="8823"/>
                    <a:pt x="240467" y="8689"/>
                    <a:pt x="240584" y="8522"/>
                  </a:cubicBezTo>
                  <a:cubicBezTo>
                    <a:pt x="240867" y="8089"/>
                    <a:pt x="241267" y="7722"/>
                    <a:pt x="241734" y="7505"/>
                  </a:cubicBezTo>
                  <a:cubicBezTo>
                    <a:pt x="242101" y="7322"/>
                    <a:pt x="242435" y="7088"/>
                    <a:pt x="242735" y="6821"/>
                  </a:cubicBezTo>
                  <a:cubicBezTo>
                    <a:pt x="242668" y="6588"/>
                    <a:pt x="242501" y="6605"/>
                    <a:pt x="242385" y="6571"/>
                  </a:cubicBezTo>
                  <a:cubicBezTo>
                    <a:pt x="242268" y="6521"/>
                    <a:pt x="241968" y="6571"/>
                    <a:pt x="242101" y="6288"/>
                  </a:cubicBezTo>
                  <a:cubicBezTo>
                    <a:pt x="242118" y="6238"/>
                    <a:pt x="242351" y="6221"/>
                    <a:pt x="242451" y="6254"/>
                  </a:cubicBezTo>
                  <a:cubicBezTo>
                    <a:pt x="242768" y="6388"/>
                    <a:pt x="243102" y="6471"/>
                    <a:pt x="243452" y="6521"/>
                  </a:cubicBezTo>
                  <a:cubicBezTo>
                    <a:pt x="244152" y="6638"/>
                    <a:pt x="244853" y="6805"/>
                    <a:pt x="245620" y="6988"/>
                  </a:cubicBezTo>
                  <a:cubicBezTo>
                    <a:pt x="245520" y="7422"/>
                    <a:pt x="245286" y="7822"/>
                    <a:pt x="244953" y="8139"/>
                  </a:cubicBezTo>
                  <a:cubicBezTo>
                    <a:pt x="245019" y="8189"/>
                    <a:pt x="245086" y="8256"/>
                    <a:pt x="245119" y="8322"/>
                  </a:cubicBezTo>
                  <a:cubicBezTo>
                    <a:pt x="245536" y="8289"/>
                    <a:pt x="245536" y="8289"/>
                    <a:pt x="245470" y="8689"/>
                  </a:cubicBezTo>
                  <a:cubicBezTo>
                    <a:pt x="245586" y="8873"/>
                    <a:pt x="245786" y="9056"/>
                    <a:pt x="245786" y="9239"/>
                  </a:cubicBezTo>
                  <a:cubicBezTo>
                    <a:pt x="245853" y="10373"/>
                    <a:pt x="245870" y="11491"/>
                    <a:pt x="245886" y="12625"/>
                  </a:cubicBezTo>
                  <a:cubicBezTo>
                    <a:pt x="245886" y="12791"/>
                    <a:pt x="245753" y="12958"/>
                    <a:pt x="245686" y="13108"/>
                  </a:cubicBezTo>
                  <a:close/>
                  <a:moveTo>
                    <a:pt x="255442" y="13859"/>
                  </a:moveTo>
                  <a:cubicBezTo>
                    <a:pt x="255158" y="14126"/>
                    <a:pt x="254791" y="14259"/>
                    <a:pt x="254408" y="14242"/>
                  </a:cubicBezTo>
                  <a:cubicBezTo>
                    <a:pt x="254208" y="14526"/>
                    <a:pt x="253891" y="14709"/>
                    <a:pt x="253541" y="14726"/>
                  </a:cubicBezTo>
                  <a:cubicBezTo>
                    <a:pt x="252624" y="14809"/>
                    <a:pt x="251806" y="14626"/>
                    <a:pt x="251106" y="14009"/>
                  </a:cubicBezTo>
                  <a:cubicBezTo>
                    <a:pt x="250989" y="14009"/>
                    <a:pt x="250889" y="13925"/>
                    <a:pt x="250873" y="13792"/>
                  </a:cubicBezTo>
                  <a:cubicBezTo>
                    <a:pt x="250689" y="13659"/>
                    <a:pt x="250572" y="13442"/>
                    <a:pt x="250589" y="13208"/>
                  </a:cubicBezTo>
                  <a:cubicBezTo>
                    <a:pt x="250289" y="12841"/>
                    <a:pt x="250156" y="12358"/>
                    <a:pt x="250239" y="11891"/>
                  </a:cubicBezTo>
                  <a:cubicBezTo>
                    <a:pt x="250472" y="11407"/>
                    <a:pt x="250639" y="10907"/>
                    <a:pt x="250522" y="10407"/>
                  </a:cubicBezTo>
                  <a:cubicBezTo>
                    <a:pt x="250372" y="9806"/>
                    <a:pt x="250622" y="9289"/>
                    <a:pt x="250689" y="8739"/>
                  </a:cubicBezTo>
                  <a:cubicBezTo>
                    <a:pt x="250739" y="8356"/>
                    <a:pt x="250973" y="8156"/>
                    <a:pt x="251323" y="8005"/>
                  </a:cubicBezTo>
                  <a:cubicBezTo>
                    <a:pt x="251706" y="7805"/>
                    <a:pt x="252140" y="7739"/>
                    <a:pt x="252574" y="7839"/>
                  </a:cubicBezTo>
                  <a:cubicBezTo>
                    <a:pt x="252640" y="7639"/>
                    <a:pt x="252807" y="7488"/>
                    <a:pt x="253007" y="7422"/>
                  </a:cubicBezTo>
                  <a:cubicBezTo>
                    <a:pt x="253291" y="7338"/>
                    <a:pt x="253507" y="7405"/>
                    <a:pt x="253574" y="7739"/>
                  </a:cubicBezTo>
                  <a:lnTo>
                    <a:pt x="254141" y="7655"/>
                  </a:lnTo>
                  <a:cubicBezTo>
                    <a:pt x="254158" y="7539"/>
                    <a:pt x="254174" y="7405"/>
                    <a:pt x="254191" y="7288"/>
                  </a:cubicBezTo>
                  <a:cubicBezTo>
                    <a:pt x="254208" y="7222"/>
                    <a:pt x="254258" y="7155"/>
                    <a:pt x="254291" y="7088"/>
                  </a:cubicBezTo>
                  <a:cubicBezTo>
                    <a:pt x="254391" y="7122"/>
                    <a:pt x="254491" y="7188"/>
                    <a:pt x="254591" y="7255"/>
                  </a:cubicBezTo>
                  <a:cubicBezTo>
                    <a:pt x="254625" y="7322"/>
                    <a:pt x="254658" y="7405"/>
                    <a:pt x="254658" y="7472"/>
                  </a:cubicBezTo>
                  <a:cubicBezTo>
                    <a:pt x="255058" y="7422"/>
                    <a:pt x="255442" y="7572"/>
                    <a:pt x="255709" y="7872"/>
                  </a:cubicBezTo>
                  <a:cubicBezTo>
                    <a:pt x="255975" y="8156"/>
                    <a:pt x="255492" y="8272"/>
                    <a:pt x="255458" y="8506"/>
                  </a:cubicBezTo>
                  <a:cubicBezTo>
                    <a:pt x="255442" y="8622"/>
                    <a:pt x="255458" y="8756"/>
                    <a:pt x="255492" y="8873"/>
                  </a:cubicBezTo>
                  <a:cubicBezTo>
                    <a:pt x="255709" y="9490"/>
                    <a:pt x="255692" y="10140"/>
                    <a:pt x="255825" y="10757"/>
                  </a:cubicBezTo>
                  <a:cubicBezTo>
                    <a:pt x="255992" y="11491"/>
                    <a:pt x="255709" y="12108"/>
                    <a:pt x="255675" y="12775"/>
                  </a:cubicBezTo>
                  <a:cubicBezTo>
                    <a:pt x="255675" y="12858"/>
                    <a:pt x="255659" y="12942"/>
                    <a:pt x="255642" y="13025"/>
                  </a:cubicBezTo>
                  <a:cubicBezTo>
                    <a:pt x="255925" y="13375"/>
                    <a:pt x="255709" y="13659"/>
                    <a:pt x="255442" y="13859"/>
                  </a:cubicBezTo>
                  <a:close/>
                  <a:moveTo>
                    <a:pt x="265764" y="13025"/>
                  </a:moveTo>
                  <a:cubicBezTo>
                    <a:pt x="265981" y="13659"/>
                    <a:pt x="265564" y="14009"/>
                    <a:pt x="265147" y="14276"/>
                  </a:cubicBezTo>
                  <a:cubicBezTo>
                    <a:pt x="264764" y="14492"/>
                    <a:pt x="264380" y="14659"/>
                    <a:pt x="263963" y="14793"/>
                  </a:cubicBezTo>
                  <a:cubicBezTo>
                    <a:pt x="263346" y="14876"/>
                    <a:pt x="262712" y="14843"/>
                    <a:pt x="262095" y="14726"/>
                  </a:cubicBezTo>
                  <a:cubicBezTo>
                    <a:pt x="261262" y="14676"/>
                    <a:pt x="260745" y="14075"/>
                    <a:pt x="260211" y="13542"/>
                  </a:cubicBezTo>
                  <a:cubicBezTo>
                    <a:pt x="260178" y="13492"/>
                    <a:pt x="260211" y="13375"/>
                    <a:pt x="260211" y="13292"/>
                  </a:cubicBezTo>
                  <a:cubicBezTo>
                    <a:pt x="260094" y="12641"/>
                    <a:pt x="260294" y="12008"/>
                    <a:pt x="260344" y="11391"/>
                  </a:cubicBezTo>
                  <a:cubicBezTo>
                    <a:pt x="260378" y="10707"/>
                    <a:pt x="260361" y="10023"/>
                    <a:pt x="260445" y="9340"/>
                  </a:cubicBezTo>
                  <a:cubicBezTo>
                    <a:pt x="260528" y="8656"/>
                    <a:pt x="260761" y="8422"/>
                    <a:pt x="261428" y="8389"/>
                  </a:cubicBezTo>
                  <a:cubicBezTo>
                    <a:pt x="261929" y="8406"/>
                    <a:pt x="262446" y="8339"/>
                    <a:pt x="262946" y="8222"/>
                  </a:cubicBezTo>
                  <a:cubicBezTo>
                    <a:pt x="262646" y="7805"/>
                    <a:pt x="262145" y="7705"/>
                    <a:pt x="261712" y="7539"/>
                  </a:cubicBezTo>
                  <a:cubicBezTo>
                    <a:pt x="261378" y="7422"/>
                    <a:pt x="261112" y="7172"/>
                    <a:pt x="260961" y="6871"/>
                  </a:cubicBezTo>
                  <a:cubicBezTo>
                    <a:pt x="260911" y="6755"/>
                    <a:pt x="260895" y="6621"/>
                    <a:pt x="260945" y="6505"/>
                  </a:cubicBezTo>
                  <a:cubicBezTo>
                    <a:pt x="260995" y="6388"/>
                    <a:pt x="261145" y="6355"/>
                    <a:pt x="261262" y="6421"/>
                  </a:cubicBezTo>
                  <a:cubicBezTo>
                    <a:pt x="262045" y="6755"/>
                    <a:pt x="262846" y="6788"/>
                    <a:pt x="263680" y="6755"/>
                  </a:cubicBezTo>
                  <a:cubicBezTo>
                    <a:pt x="264180" y="6721"/>
                    <a:pt x="264680" y="6755"/>
                    <a:pt x="265147" y="7105"/>
                  </a:cubicBezTo>
                  <a:cubicBezTo>
                    <a:pt x="266481" y="8089"/>
                    <a:pt x="266331" y="8239"/>
                    <a:pt x="265514" y="9373"/>
                  </a:cubicBezTo>
                  <a:cubicBezTo>
                    <a:pt x="265714" y="10574"/>
                    <a:pt x="265964" y="11791"/>
                    <a:pt x="265764" y="13025"/>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sp>
          <p:nvSpPr>
            <p:cNvPr id="6781" name="Google Shape;6781;p47"/>
            <p:cNvSpPr/>
            <p:nvPr/>
          </p:nvSpPr>
          <p:spPr>
            <a:xfrm>
              <a:off x="607961" y="53500"/>
              <a:ext cx="6392988" cy="4823075"/>
            </a:xfrm>
            <a:custGeom>
              <a:avLst/>
              <a:gdLst/>
              <a:ahLst/>
              <a:cxnLst/>
              <a:rect l="l" t="t" r="r" b="b"/>
              <a:pathLst>
                <a:path w="277805" h="209585" extrusionOk="0">
                  <a:moveTo>
                    <a:pt x="277787" y="3686"/>
                  </a:moveTo>
                  <a:cubicBezTo>
                    <a:pt x="277721" y="3670"/>
                    <a:pt x="277637" y="3636"/>
                    <a:pt x="277587" y="3570"/>
                  </a:cubicBezTo>
                  <a:cubicBezTo>
                    <a:pt x="276887" y="3553"/>
                    <a:pt x="276187" y="3520"/>
                    <a:pt x="275486" y="3486"/>
                  </a:cubicBezTo>
                  <a:cubicBezTo>
                    <a:pt x="271434" y="3403"/>
                    <a:pt x="267365" y="3319"/>
                    <a:pt x="263296" y="3236"/>
                  </a:cubicBezTo>
                  <a:cubicBezTo>
                    <a:pt x="261028" y="3186"/>
                    <a:pt x="258760" y="3153"/>
                    <a:pt x="256476" y="3136"/>
                  </a:cubicBezTo>
                  <a:cubicBezTo>
                    <a:pt x="255875" y="3169"/>
                    <a:pt x="255258" y="3119"/>
                    <a:pt x="254658" y="2986"/>
                  </a:cubicBezTo>
                  <a:cubicBezTo>
                    <a:pt x="254241" y="2886"/>
                    <a:pt x="253741" y="2736"/>
                    <a:pt x="253374" y="2869"/>
                  </a:cubicBezTo>
                  <a:cubicBezTo>
                    <a:pt x="252607" y="3153"/>
                    <a:pt x="251823" y="3086"/>
                    <a:pt x="251056" y="3069"/>
                  </a:cubicBezTo>
                  <a:cubicBezTo>
                    <a:pt x="248304" y="3036"/>
                    <a:pt x="245553" y="3169"/>
                    <a:pt x="242818" y="2702"/>
                  </a:cubicBezTo>
                  <a:cubicBezTo>
                    <a:pt x="242151" y="2719"/>
                    <a:pt x="241484" y="2619"/>
                    <a:pt x="240834" y="2452"/>
                  </a:cubicBezTo>
                  <a:cubicBezTo>
                    <a:pt x="240917" y="2869"/>
                    <a:pt x="241067" y="3253"/>
                    <a:pt x="241451" y="3503"/>
                  </a:cubicBezTo>
                  <a:cubicBezTo>
                    <a:pt x="241567" y="3570"/>
                    <a:pt x="241634" y="3736"/>
                    <a:pt x="241467" y="3803"/>
                  </a:cubicBezTo>
                  <a:cubicBezTo>
                    <a:pt x="241351" y="3853"/>
                    <a:pt x="241217" y="3836"/>
                    <a:pt x="241117" y="3786"/>
                  </a:cubicBezTo>
                  <a:cubicBezTo>
                    <a:pt x="240817" y="3603"/>
                    <a:pt x="240600" y="3319"/>
                    <a:pt x="240483" y="3003"/>
                  </a:cubicBezTo>
                  <a:cubicBezTo>
                    <a:pt x="239533" y="3069"/>
                    <a:pt x="238582" y="3036"/>
                    <a:pt x="237632" y="2919"/>
                  </a:cubicBezTo>
                  <a:cubicBezTo>
                    <a:pt x="235231" y="2886"/>
                    <a:pt x="232846" y="2836"/>
                    <a:pt x="230445" y="2819"/>
                  </a:cubicBezTo>
                  <a:cubicBezTo>
                    <a:pt x="229311" y="2803"/>
                    <a:pt x="228177" y="2836"/>
                    <a:pt x="227059" y="2853"/>
                  </a:cubicBezTo>
                  <a:cubicBezTo>
                    <a:pt x="226793" y="3086"/>
                    <a:pt x="226476" y="3036"/>
                    <a:pt x="226176" y="3019"/>
                  </a:cubicBezTo>
                  <a:cubicBezTo>
                    <a:pt x="225142" y="2953"/>
                    <a:pt x="224091" y="2869"/>
                    <a:pt x="223057" y="2819"/>
                  </a:cubicBezTo>
                  <a:cubicBezTo>
                    <a:pt x="222373" y="2803"/>
                    <a:pt x="222123" y="3086"/>
                    <a:pt x="222140" y="3770"/>
                  </a:cubicBezTo>
                  <a:cubicBezTo>
                    <a:pt x="222140" y="3820"/>
                    <a:pt x="222157" y="3870"/>
                    <a:pt x="222157" y="3903"/>
                  </a:cubicBezTo>
                  <a:cubicBezTo>
                    <a:pt x="222190" y="4453"/>
                    <a:pt x="222123" y="4587"/>
                    <a:pt x="221656" y="4554"/>
                  </a:cubicBezTo>
                  <a:cubicBezTo>
                    <a:pt x="221089" y="4503"/>
                    <a:pt x="220522" y="4687"/>
                    <a:pt x="220106" y="5070"/>
                  </a:cubicBezTo>
                  <a:cubicBezTo>
                    <a:pt x="219705" y="5371"/>
                    <a:pt x="219222" y="5504"/>
                    <a:pt x="218738" y="5454"/>
                  </a:cubicBezTo>
                  <a:cubicBezTo>
                    <a:pt x="217988" y="5421"/>
                    <a:pt x="218004" y="5421"/>
                    <a:pt x="217704" y="4637"/>
                  </a:cubicBezTo>
                  <a:cubicBezTo>
                    <a:pt x="217587" y="4403"/>
                    <a:pt x="217454" y="4187"/>
                    <a:pt x="217304" y="3970"/>
                  </a:cubicBezTo>
                  <a:cubicBezTo>
                    <a:pt x="217037" y="3486"/>
                    <a:pt x="216620" y="3069"/>
                    <a:pt x="216554" y="2469"/>
                  </a:cubicBezTo>
                  <a:cubicBezTo>
                    <a:pt x="215953" y="2202"/>
                    <a:pt x="215320" y="2152"/>
                    <a:pt x="214703" y="2019"/>
                  </a:cubicBezTo>
                  <a:cubicBezTo>
                    <a:pt x="214236" y="2002"/>
                    <a:pt x="213769" y="2035"/>
                    <a:pt x="213302" y="2102"/>
                  </a:cubicBezTo>
                  <a:cubicBezTo>
                    <a:pt x="212835" y="2186"/>
                    <a:pt x="212301" y="2319"/>
                    <a:pt x="211901" y="1852"/>
                  </a:cubicBezTo>
                  <a:lnTo>
                    <a:pt x="211884" y="1819"/>
                  </a:lnTo>
                  <a:cubicBezTo>
                    <a:pt x="211334" y="1435"/>
                    <a:pt x="210700" y="1218"/>
                    <a:pt x="210100" y="968"/>
                  </a:cubicBezTo>
                  <a:cubicBezTo>
                    <a:pt x="209983" y="952"/>
                    <a:pt x="209883" y="935"/>
                    <a:pt x="209783" y="918"/>
                  </a:cubicBezTo>
                  <a:cubicBezTo>
                    <a:pt x="209266" y="901"/>
                    <a:pt x="208716" y="935"/>
                    <a:pt x="208282" y="568"/>
                  </a:cubicBezTo>
                  <a:cubicBezTo>
                    <a:pt x="208099" y="535"/>
                    <a:pt x="207915" y="501"/>
                    <a:pt x="207715" y="468"/>
                  </a:cubicBezTo>
                  <a:cubicBezTo>
                    <a:pt x="207632" y="735"/>
                    <a:pt x="207732" y="1018"/>
                    <a:pt x="207949" y="1185"/>
                  </a:cubicBezTo>
                  <a:cubicBezTo>
                    <a:pt x="208582" y="1368"/>
                    <a:pt x="208599" y="1418"/>
                    <a:pt x="208582" y="2202"/>
                  </a:cubicBezTo>
                  <a:cubicBezTo>
                    <a:pt x="208633" y="2252"/>
                    <a:pt x="208666" y="2319"/>
                    <a:pt x="208683" y="2402"/>
                  </a:cubicBezTo>
                  <a:cubicBezTo>
                    <a:pt x="209016" y="2486"/>
                    <a:pt x="209366" y="2586"/>
                    <a:pt x="209483" y="2986"/>
                  </a:cubicBezTo>
                  <a:cubicBezTo>
                    <a:pt x="209550" y="2986"/>
                    <a:pt x="209616" y="3003"/>
                    <a:pt x="209666" y="3036"/>
                  </a:cubicBezTo>
                  <a:cubicBezTo>
                    <a:pt x="210200" y="3036"/>
                    <a:pt x="210700" y="3269"/>
                    <a:pt x="211017" y="3703"/>
                  </a:cubicBezTo>
                  <a:cubicBezTo>
                    <a:pt x="211517" y="4403"/>
                    <a:pt x="212101" y="4954"/>
                    <a:pt x="213018" y="4954"/>
                  </a:cubicBezTo>
                  <a:cubicBezTo>
                    <a:pt x="213068" y="4954"/>
                    <a:pt x="213102" y="4970"/>
                    <a:pt x="213135" y="5004"/>
                  </a:cubicBezTo>
                  <a:cubicBezTo>
                    <a:pt x="214019" y="5554"/>
                    <a:pt x="215036" y="5871"/>
                    <a:pt x="216070" y="5921"/>
                  </a:cubicBezTo>
                  <a:cubicBezTo>
                    <a:pt x="216070" y="6054"/>
                    <a:pt x="216087" y="6171"/>
                    <a:pt x="216037" y="6204"/>
                  </a:cubicBezTo>
                  <a:cubicBezTo>
                    <a:pt x="215786" y="6455"/>
                    <a:pt x="215686" y="6688"/>
                    <a:pt x="215937" y="7005"/>
                  </a:cubicBezTo>
                  <a:cubicBezTo>
                    <a:pt x="216087" y="7155"/>
                    <a:pt x="216203" y="7338"/>
                    <a:pt x="216353" y="7505"/>
                  </a:cubicBezTo>
                  <a:cubicBezTo>
                    <a:pt x="216604" y="7755"/>
                    <a:pt x="216670" y="8139"/>
                    <a:pt x="216520" y="8456"/>
                  </a:cubicBezTo>
                  <a:cubicBezTo>
                    <a:pt x="216353" y="9089"/>
                    <a:pt x="216320" y="9756"/>
                    <a:pt x="216437" y="10390"/>
                  </a:cubicBezTo>
                  <a:cubicBezTo>
                    <a:pt x="216537" y="11007"/>
                    <a:pt x="216654" y="11674"/>
                    <a:pt x="216237" y="12258"/>
                  </a:cubicBezTo>
                  <a:cubicBezTo>
                    <a:pt x="216403" y="12708"/>
                    <a:pt x="216237" y="13025"/>
                    <a:pt x="215887" y="13275"/>
                  </a:cubicBezTo>
                  <a:cubicBezTo>
                    <a:pt x="214669" y="14192"/>
                    <a:pt x="213252" y="14142"/>
                    <a:pt x="211968" y="13442"/>
                  </a:cubicBezTo>
                  <a:cubicBezTo>
                    <a:pt x="211451" y="13192"/>
                    <a:pt x="211117" y="12658"/>
                    <a:pt x="211117" y="12091"/>
                  </a:cubicBezTo>
                  <a:cubicBezTo>
                    <a:pt x="210867" y="11674"/>
                    <a:pt x="210984" y="11241"/>
                    <a:pt x="211034" y="10807"/>
                  </a:cubicBezTo>
                  <a:cubicBezTo>
                    <a:pt x="211084" y="10107"/>
                    <a:pt x="211217" y="9406"/>
                    <a:pt x="211151" y="8722"/>
                  </a:cubicBezTo>
                  <a:cubicBezTo>
                    <a:pt x="211117" y="8239"/>
                    <a:pt x="211134" y="7889"/>
                    <a:pt x="211517" y="7555"/>
                  </a:cubicBezTo>
                  <a:cubicBezTo>
                    <a:pt x="211918" y="7238"/>
                    <a:pt x="211934" y="6838"/>
                    <a:pt x="211784" y="6371"/>
                  </a:cubicBezTo>
                  <a:cubicBezTo>
                    <a:pt x="211417" y="5054"/>
                    <a:pt x="211417" y="5054"/>
                    <a:pt x="210033" y="4570"/>
                  </a:cubicBezTo>
                  <a:cubicBezTo>
                    <a:pt x="209783" y="4503"/>
                    <a:pt x="209533" y="4403"/>
                    <a:pt x="209283" y="4303"/>
                  </a:cubicBezTo>
                  <a:cubicBezTo>
                    <a:pt x="208733" y="4037"/>
                    <a:pt x="208199" y="3770"/>
                    <a:pt x="207932" y="3169"/>
                  </a:cubicBezTo>
                  <a:cubicBezTo>
                    <a:pt x="207882" y="3169"/>
                    <a:pt x="207849" y="3136"/>
                    <a:pt x="207815" y="3103"/>
                  </a:cubicBezTo>
                  <a:cubicBezTo>
                    <a:pt x="207699" y="3103"/>
                    <a:pt x="207632" y="3053"/>
                    <a:pt x="207649" y="2919"/>
                  </a:cubicBezTo>
                  <a:cubicBezTo>
                    <a:pt x="207599" y="2853"/>
                    <a:pt x="207565" y="2786"/>
                    <a:pt x="207565" y="2702"/>
                  </a:cubicBezTo>
                  <a:cubicBezTo>
                    <a:pt x="206882" y="2469"/>
                    <a:pt x="206164" y="2586"/>
                    <a:pt x="205481" y="2536"/>
                  </a:cubicBezTo>
                  <a:cubicBezTo>
                    <a:pt x="203813" y="2436"/>
                    <a:pt x="202179" y="2336"/>
                    <a:pt x="200511" y="2236"/>
                  </a:cubicBezTo>
                  <a:cubicBezTo>
                    <a:pt x="199978" y="2219"/>
                    <a:pt x="199911" y="2336"/>
                    <a:pt x="200094" y="2836"/>
                  </a:cubicBezTo>
                  <a:cubicBezTo>
                    <a:pt x="200128" y="2936"/>
                    <a:pt x="200361" y="3036"/>
                    <a:pt x="200111" y="3136"/>
                  </a:cubicBezTo>
                  <a:cubicBezTo>
                    <a:pt x="200028" y="3153"/>
                    <a:pt x="199944" y="3136"/>
                    <a:pt x="199878" y="3069"/>
                  </a:cubicBezTo>
                  <a:cubicBezTo>
                    <a:pt x="199594" y="2602"/>
                    <a:pt x="199144" y="2536"/>
                    <a:pt x="198644" y="2519"/>
                  </a:cubicBezTo>
                  <a:cubicBezTo>
                    <a:pt x="197610" y="2519"/>
                    <a:pt x="196559" y="2586"/>
                    <a:pt x="195525" y="2402"/>
                  </a:cubicBezTo>
                  <a:cubicBezTo>
                    <a:pt x="194308" y="2436"/>
                    <a:pt x="193107" y="2402"/>
                    <a:pt x="191940" y="1985"/>
                  </a:cubicBezTo>
                  <a:cubicBezTo>
                    <a:pt x="191740" y="1935"/>
                    <a:pt x="191523" y="1919"/>
                    <a:pt x="191306" y="1902"/>
                  </a:cubicBezTo>
                  <a:cubicBezTo>
                    <a:pt x="191290" y="2119"/>
                    <a:pt x="191340" y="2386"/>
                    <a:pt x="190973" y="2302"/>
                  </a:cubicBezTo>
                  <a:cubicBezTo>
                    <a:pt x="189672" y="2336"/>
                    <a:pt x="188355" y="2386"/>
                    <a:pt x="187037" y="2386"/>
                  </a:cubicBezTo>
                  <a:cubicBezTo>
                    <a:pt x="183469" y="2386"/>
                    <a:pt x="179900" y="2336"/>
                    <a:pt x="176315" y="2319"/>
                  </a:cubicBezTo>
                  <a:cubicBezTo>
                    <a:pt x="173913" y="2319"/>
                    <a:pt x="171529" y="2352"/>
                    <a:pt x="169111" y="2386"/>
                  </a:cubicBezTo>
                  <a:cubicBezTo>
                    <a:pt x="169027" y="2502"/>
                    <a:pt x="169061" y="2769"/>
                    <a:pt x="168810" y="2686"/>
                  </a:cubicBezTo>
                  <a:cubicBezTo>
                    <a:pt x="168727" y="2652"/>
                    <a:pt x="168710" y="2452"/>
                    <a:pt x="168677" y="2336"/>
                  </a:cubicBezTo>
                  <a:cubicBezTo>
                    <a:pt x="168177" y="2169"/>
                    <a:pt x="167660" y="2102"/>
                    <a:pt x="167126" y="2135"/>
                  </a:cubicBezTo>
                  <a:cubicBezTo>
                    <a:pt x="166309" y="2135"/>
                    <a:pt x="165492" y="2102"/>
                    <a:pt x="164675" y="2085"/>
                  </a:cubicBezTo>
                  <a:cubicBezTo>
                    <a:pt x="164458" y="2736"/>
                    <a:pt x="164441" y="2702"/>
                    <a:pt x="163941" y="2769"/>
                  </a:cubicBezTo>
                  <a:cubicBezTo>
                    <a:pt x="162640" y="2936"/>
                    <a:pt x="161340" y="3036"/>
                    <a:pt x="160172" y="3720"/>
                  </a:cubicBezTo>
                  <a:cubicBezTo>
                    <a:pt x="159672" y="4003"/>
                    <a:pt x="159155" y="3870"/>
                    <a:pt x="158655" y="3753"/>
                  </a:cubicBezTo>
                  <a:cubicBezTo>
                    <a:pt x="158538" y="3720"/>
                    <a:pt x="158438" y="3620"/>
                    <a:pt x="158388" y="3503"/>
                  </a:cubicBezTo>
                  <a:cubicBezTo>
                    <a:pt x="158238" y="3086"/>
                    <a:pt x="158388" y="2619"/>
                    <a:pt x="158738" y="2352"/>
                  </a:cubicBezTo>
                  <a:lnTo>
                    <a:pt x="159155" y="2052"/>
                  </a:lnTo>
                  <a:cubicBezTo>
                    <a:pt x="158988" y="2019"/>
                    <a:pt x="158822" y="1985"/>
                    <a:pt x="158655" y="1952"/>
                  </a:cubicBezTo>
                  <a:cubicBezTo>
                    <a:pt x="158004" y="1952"/>
                    <a:pt x="157354" y="1952"/>
                    <a:pt x="156704" y="1935"/>
                  </a:cubicBezTo>
                  <a:cubicBezTo>
                    <a:pt x="156370" y="1935"/>
                    <a:pt x="156020" y="1835"/>
                    <a:pt x="155687" y="2019"/>
                  </a:cubicBezTo>
                  <a:cubicBezTo>
                    <a:pt x="156354" y="2602"/>
                    <a:pt x="155520" y="3119"/>
                    <a:pt x="155620" y="3670"/>
                  </a:cubicBezTo>
                  <a:cubicBezTo>
                    <a:pt x="155670" y="3970"/>
                    <a:pt x="155403" y="4087"/>
                    <a:pt x="155136" y="4170"/>
                  </a:cubicBezTo>
                  <a:cubicBezTo>
                    <a:pt x="154936" y="4253"/>
                    <a:pt x="154753" y="4353"/>
                    <a:pt x="154586" y="4487"/>
                  </a:cubicBezTo>
                  <a:cubicBezTo>
                    <a:pt x="154402" y="4604"/>
                    <a:pt x="154286" y="4804"/>
                    <a:pt x="154286" y="5020"/>
                  </a:cubicBezTo>
                  <a:cubicBezTo>
                    <a:pt x="154202" y="5187"/>
                    <a:pt x="154136" y="5337"/>
                    <a:pt x="154052" y="5487"/>
                  </a:cubicBezTo>
                  <a:cubicBezTo>
                    <a:pt x="153802" y="5921"/>
                    <a:pt x="153852" y="6088"/>
                    <a:pt x="154319" y="6188"/>
                  </a:cubicBezTo>
                  <a:cubicBezTo>
                    <a:pt x="154836" y="6271"/>
                    <a:pt x="155336" y="6371"/>
                    <a:pt x="155837" y="6505"/>
                  </a:cubicBezTo>
                  <a:cubicBezTo>
                    <a:pt x="156687" y="6755"/>
                    <a:pt x="157087" y="7238"/>
                    <a:pt x="157254" y="8122"/>
                  </a:cubicBezTo>
                  <a:cubicBezTo>
                    <a:pt x="157421" y="9039"/>
                    <a:pt x="157204" y="9940"/>
                    <a:pt x="157187" y="10857"/>
                  </a:cubicBezTo>
                  <a:lnTo>
                    <a:pt x="157187" y="10857"/>
                  </a:lnTo>
                  <a:cubicBezTo>
                    <a:pt x="157187" y="10957"/>
                    <a:pt x="157454" y="11057"/>
                    <a:pt x="157254" y="11141"/>
                  </a:cubicBezTo>
                  <a:cubicBezTo>
                    <a:pt x="157304" y="11724"/>
                    <a:pt x="156954" y="12274"/>
                    <a:pt x="156404" y="12475"/>
                  </a:cubicBezTo>
                  <a:cubicBezTo>
                    <a:pt x="155503" y="12942"/>
                    <a:pt x="154452" y="13025"/>
                    <a:pt x="153485" y="12691"/>
                  </a:cubicBezTo>
                  <a:cubicBezTo>
                    <a:pt x="152752" y="12425"/>
                    <a:pt x="152034" y="12058"/>
                    <a:pt x="151934" y="11107"/>
                  </a:cubicBezTo>
                  <a:cubicBezTo>
                    <a:pt x="151701" y="11024"/>
                    <a:pt x="151534" y="10807"/>
                    <a:pt x="151684" y="10624"/>
                  </a:cubicBezTo>
                  <a:cubicBezTo>
                    <a:pt x="152135" y="10073"/>
                    <a:pt x="152085" y="9423"/>
                    <a:pt x="152118" y="8773"/>
                  </a:cubicBezTo>
                  <a:cubicBezTo>
                    <a:pt x="152168" y="8139"/>
                    <a:pt x="152151" y="7488"/>
                    <a:pt x="152635" y="6955"/>
                  </a:cubicBezTo>
                  <a:cubicBezTo>
                    <a:pt x="152835" y="6705"/>
                    <a:pt x="152818" y="6405"/>
                    <a:pt x="152685" y="6104"/>
                  </a:cubicBezTo>
                  <a:cubicBezTo>
                    <a:pt x="152535" y="5754"/>
                    <a:pt x="152718" y="5537"/>
                    <a:pt x="153002" y="5371"/>
                  </a:cubicBezTo>
                  <a:cubicBezTo>
                    <a:pt x="153152" y="5287"/>
                    <a:pt x="153285" y="5171"/>
                    <a:pt x="153419" y="5070"/>
                  </a:cubicBezTo>
                  <a:cubicBezTo>
                    <a:pt x="152902" y="4720"/>
                    <a:pt x="152285" y="4470"/>
                    <a:pt x="152018" y="3820"/>
                  </a:cubicBezTo>
                  <a:cubicBezTo>
                    <a:pt x="151934" y="3586"/>
                    <a:pt x="151834" y="3353"/>
                    <a:pt x="151751" y="3119"/>
                  </a:cubicBezTo>
                  <a:cubicBezTo>
                    <a:pt x="151668" y="2869"/>
                    <a:pt x="151251" y="3003"/>
                    <a:pt x="151201" y="2686"/>
                  </a:cubicBezTo>
                  <a:cubicBezTo>
                    <a:pt x="151568" y="2352"/>
                    <a:pt x="152001" y="2402"/>
                    <a:pt x="152418" y="2386"/>
                  </a:cubicBezTo>
                  <a:cubicBezTo>
                    <a:pt x="152685" y="2386"/>
                    <a:pt x="152785" y="2186"/>
                    <a:pt x="152835" y="1969"/>
                  </a:cubicBezTo>
                  <a:cubicBezTo>
                    <a:pt x="151801" y="1935"/>
                    <a:pt x="150767" y="1652"/>
                    <a:pt x="149717" y="1835"/>
                  </a:cubicBezTo>
                  <a:cubicBezTo>
                    <a:pt x="149683" y="1935"/>
                    <a:pt x="149550" y="1985"/>
                    <a:pt x="149450" y="1935"/>
                  </a:cubicBezTo>
                  <a:cubicBezTo>
                    <a:pt x="146431" y="1919"/>
                    <a:pt x="143413" y="1885"/>
                    <a:pt x="140411" y="1869"/>
                  </a:cubicBezTo>
                  <a:cubicBezTo>
                    <a:pt x="136042" y="1869"/>
                    <a:pt x="131673" y="1869"/>
                    <a:pt x="127304" y="1869"/>
                  </a:cubicBezTo>
                  <a:cubicBezTo>
                    <a:pt x="127137" y="1885"/>
                    <a:pt x="126954" y="1902"/>
                    <a:pt x="126787" y="1935"/>
                  </a:cubicBezTo>
                  <a:cubicBezTo>
                    <a:pt x="127321" y="2386"/>
                    <a:pt x="127904" y="2769"/>
                    <a:pt x="128638" y="2786"/>
                  </a:cubicBezTo>
                  <a:cubicBezTo>
                    <a:pt x="128888" y="2803"/>
                    <a:pt x="129005" y="3003"/>
                    <a:pt x="129055" y="3219"/>
                  </a:cubicBezTo>
                  <a:cubicBezTo>
                    <a:pt x="129205" y="3319"/>
                    <a:pt x="129405" y="3319"/>
                    <a:pt x="129589" y="3253"/>
                  </a:cubicBezTo>
                  <a:cubicBezTo>
                    <a:pt x="129722" y="3136"/>
                    <a:pt x="129939" y="3153"/>
                    <a:pt x="130039" y="3319"/>
                  </a:cubicBezTo>
                  <a:cubicBezTo>
                    <a:pt x="130406" y="4020"/>
                    <a:pt x="130990" y="4520"/>
                    <a:pt x="131573" y="5037"/>
                  </a:cubicBezTo>
                  <a:cubicBezTo>
                    <a:pt x="132023" y="5171"/>
                    <a:pt x="132507" y="5120"/>
                    <a:pt x="132974" y="5120"/>
                  </a:cubicBezTo>
                  <a:cubicBezTo>
                    <a:pt x="133708" y="5104"/>
                    <a:pt x="134441" y="5154"/>
                    <a:pt x="135158" y="5304"/>
                  </a:cubicBezTo>
                  <a:cubicBezTo>
                    <a:pt x="135225" y="5337"/>
                    <a:pt x="135275" y="5387"/>
                    <a:pt x="135275" y="5471"/>
                  </a:cubicBezTo>
                  <a:cubicBezTo>
                    <a:pt x="135275" y="5554"/>
                    <a:pt x="135225" y="5637"/>
                    <a:pt x="135158" y="5671"/>
                  </a:cubicBezTo>
                  <a:cubicBezTo>
                    <a:pt x="134808" y="5904"/>
                    <a:pt x="134391" y="5788"/>
                    <a:pt x="134008" y="5771"/>
                  </a:cubicBezTo>
                  <a:cubicBezTo>
                    <a:pt x="133674" y="5737"/>
                    <a:pt x="133041" y="5637"/>
                    <a:pt x="132824" y="5788"/>
                  </a:cubicBezTo>
                  <a:cubicBezTo>
                    <a:pt x="132824" y="5838"/>
                    <a:pt x="132807" y="5888"/>
                    <a:pt x="132791" y="5938"/>
                  </a:cubicBezTo>
                  <a:cubicBezTo>
                    <a:pt x="133574" y="5988"/>
                    <a:pt x="134608" y="6038"/>
                    <a:pt x="135492" y="6104"/>
                  </a:cubicBezTo>
                  <a:cubicBezTo>
                    <a:pt x="136109" y="6121"/>
                    <a:pt x="136693" y="6438"/>
                    <a:pt x="137043" y="6955"/>
                  </a:cubicBezTo>
                  <a:cubicBezTo>
                    <a:pt x="137243" y="7038"/>
                    <a:pt x="137393" y="7222"/>
                    <a:pt x="137443" y="7438"/>
                  </a:cubicBezTo>
                  <a:cubicBezTo>
                    <a:pt x="137576" y="8639"/>
                    <a:pt x="137777" y="9806"/>
                    <a:pt x="137443" y="10990"/>
                  </a:cubicBezTo>
                  <a:cubicBezTo>
                    <a:pt x="137510" y="11191"/>
                    <a:pt x="137460" y="11424"/>
                    <a:pt x="137310" y="11591"/>
                  </a:cubicBezTo>
                  <a:cubicBezTo>
                    <a:pt x="136059" y="12841"/>
                    <a:pt x="134075" y="12925"/>
                    <a:pt x="132707" y="11791"/>
                  </a:cubicBezTo>
                  <a:cubicBezTo>
                    <a:pt x="132424" y="11574"/>
                    <a:pt x="132274" y="11207"/>
                    <a:pt x="132324" y="10840"/>
                  </a:cubicBezTo>
                  <a:cubicBezTo>
                    <a:pt x="132224" y="9590"/>
                    <a:pt x="132374" y="8272"/>
                    <a:pt x="132490" y="7038"/>
                  </a:cubicBezTo>
                  <a:cubicBezTo>
                    <a:pt x="132624" y="6688"/>
                    <a:pt x="132724" y="6321"/>
                    <a:pt x="132807" y="5938"/>
                  </a:cubicBezTo>
                  <a:lnTo>
                    <a:pt x="132757" y="5938"/>
                  </a:lnTo>
                  <a:cubicBezTo>
                    <a:pt x="132757" y="5888"/>
                    <a:pt x="132774" y="5821"/>
                    <a:pt x="132824" y="5804"/>
                  </a:cubicBezTo>
                  <a:lnTo>
                    <a:pt x="132824" y="5754"/>
                  </a:lnTo>
                  <a:cubicBezTo>
                    <a:pt x="132324" y="5704"/>
                    <a:pt x="131823" y="5854"/>
                    <a:pt x="131323" y="5821"/>
                  </a:cubicBezTo>
                  <a:cubicBezTo>
                    <a:pt x="130773" y="5821"/>
                    <a:pt x="130389" y="5437"/>
                    <a:pt x="129956" y="5204"/>
                  </a:cubicBezTo>
                  <a:cubicBezTo>
                    <a:pt x="129555" y="5004"/>
                    <a:pt x="129472" y="4654"/>
                    <a:pt x="129522" y="4253"/>
                  </a:cubicBezTo>
                  <a:cubicBezTo>
                    <a:pt x="129255" y="4203"/>
                    <a:pt x="128972" y="4153"/>
                    <a:pt x="128705" y="4103"/>
                  </a:cubicBezTo>
                  <a:lnTo>
                    <a:pt x="128638" y="4103"/>
                  </a:lnTo>
                  <a:lnTo>
                    <a:pt x="128572" y="4103"/>
                  </a:lnTo>
                  <a:cubicBezTo>
                    <a:pt x="128438" y="4220"/>
                    <a:pt x="128238" y="4237"/>
                    <a:pt x="128088" y="4153"/>
                  </a:cubicBezTo>
                  <a:cubicBezTo>
                    <a:pt x="127671" y="3920"/>
                    <a:pt x="127254" y="3703"/>
                    <a:pt x="126837" y="3486"/>
                  </a:cubicBezTo>
                  <a:cubicBezTo>
                    <a:pt x="126537" y="3453"/>
                    <a:pt x="126220" y="3786"/>
                    <a:pt x="125970" y="3553"/>
                  </a:cubicBezTo>
                  <a:cubicBezTo>
                    <a:pt x="125320" y="2969"/>
                    <a:pt x="124453" y="2936"/>
                    <a:pt x="123719" y="2552"/>
                  </a:cubicBezTo>
                  <a:cubicBezTo>
                    <a:pt x="122835" y="2719"/>
                    <a:pt x="121985" y="3053"/>
                    <a:pt x="121217" y="3520"/>
                  </a:cubicBezTo>
                  <a:cubicBezTo>
                    <a:pt x="120617" y="3936"/>
                    <a:pt x="120267" y="3970"/>
                    <a:pt x="119750" y="3536"/>
                  </a:cubicBezTo>
                  <a:cubicBezTo>
                    <a:pt x="119100" y="2969"/>
                    <a:pt x="118449" y="2402"/>
                    <a:pt x="117799" y="1852"/>
                  </a:cubicBezTo>
                  <a:cubicBezTo>
                    <a:pt x="117165" y="1819"/>
                    <a:pt x="116515" y="1785"/>
                    <a:pt x="115881" y="1719"/>
                  </a:cubicBezTo>
                  <a:cubicBezTo>
                    <a:pt x="115448" y="1652"/>
                    <a:pt x="115014" y="1885"/>
                    <a:pt x="114831" y="2302"/>
                  </a:cubicBezTo>
                  <a:cubicBezTo>
                    <a:pt x="114781" y="2419"/>
                    <a:pt x="114697" y="2519"/>
                    <a:pt x="114630" y="2619"/>
                  </a:cubicBezTo>
                  <a:cubicBezTo>
                    <a:pt x="114464" y="3036"/>
                    <a:pt x="114080" y="3103"/>
                    <a:pt x="113713" y="3153"/>
                  </a:cubicBezTo>
                  <a:cubicBezTo>
                    <a:pt x="113430" y="3169"/>
                    <a:pt x="113146" y="3169"/>
                    <a:pt x="112863" y="3136"/>
                  </a:cubicBezTo>
                  <a:cubicBezTo>
                    <a:pt x="112679" y="3470"/>
                    <a:pt x="112429" y="3786"/>
                    <a:pt x="112112" y="4037"/>
                  </a:cubicBezTo>
                  <a:cubicBezTo>
                    <a:pt x="111796" y="4320"/>
                    <a:pt x="111429" y="4353"/>
                    <a:pt x="111028" y="4337"/>
                  </a:cubicBezTo>
                  <a:cubicBezTo>
                    <a:pt x="110628" y="4303"/>
                    <a:pt x="110245" y="4687"/>
                    <a:pt x="109928" y="4270"/>
                  </a:cubicBezTo>
                  <a:cubicBezTo>
                    <a:pt x="109678" y="3936"/>
                    <a:pt x="109177" y="4087"/>
                    <a:pt x="108927" y="3770"/>
                  </a:cubicBezTo>
                  <a:cubicBezTo>
                    <a:pt x="109194" y="3253"/>
                    <a:pt x="109544" y="2803"/>
                    <a:pt x="109978" y="2402"/>
                  </a:cubicBezTo>
                  <a:cubicBezTo>
                    <a:pt x="110095" y="2286"/>
                    <a:pt x="110145" y="2102"/>
                    <a:pt x="110111" y="1935"/>
                  </a:cubicBezTo>
                  <a:cubicBezTo>
                    <a:pt x="110028" y="1669"/>
                    <a:pt x="109811" y="1635"/>
                    <a:pt x="109594" y="1585"/>
                  </a:cubicBezTo>
                  <a:cubicBezTo>
                    <a:pt x="108744" y="1552"/>
                    <a:pt x="107893" y="1502"/>
                    <a:pt x="107026" y="1452"/>
                  </a:cubicBezTo>
                  <a:cubicBezTo>
                    <a:pt x="106809" y="1452"/>
                    <a:pt x="106593" y="1435"/>
                    <a:pt x="106526" y="1168"/>
                  </a:cubicBezTo>
                  <a:cubicBezTo>
                    <a:pt x="106092" y="1168"/>
                    <a:pt x="105659" y="1152"/>
                    <a:pt x="105225" y="1135"/>
                  </a:cubicBezTo>
                  <a:cubicBezTo>
                    <a:pt x="105142" y="1435"/>
                    <a:pt x="105225" y="1752"/>
                    <a:pt x="105459" y="1969"/>
                  </a:cubicBezTo>
                  <a:cubicBezTo>
                    <a:pt x="105659" y="2152"/>
                    <a:pt x="105559" y="2386"/>
                    <a:pt x="105342" y="2502"/>
                  </a:cubicBezTo>
                  <a:cubicBezTo>
                    <a:pt x="105092" y="2669"/>
                    <a:pt x="104808" y="2769"/>
                    <a:pt x="104508" y="2819"/>
                  </a:cubicBezTo>
                  <a:cubicBezTo>
                    <a:pt x="103908" y="2919"/>
                    <a:pt x="103324" y="3103"/>
                    <a:pt x="102757" y="3336"/>
                  </a:cubicBezTo>
                  <a:cubicBezTo>
                    <a:pt x="102257" y="3520"/>
                    <a:pt x="101757" y="3670"/>
                    <a:pt x="101273" y="3836"/>
                  </a:cubicBezTo>
                  <a:cubicBezTo>
                    <a:pt x="101023" y="3920"/>
                    <a:pt x="100706" y="3987"/>
                    <a:pt x="100523" y="3820"/>
                  </a:cubicBezTo>
                  <a:cubicBezTo>
                    <a:pt x="100006" y="3403"/>
                    <a:pt x="99405" y="3353"/>
                    <a:pt x="98822" y="3236"/>
                  </a:cubicBezTo>
                  <a:cubicBezTo>
                    <a:pt x="98655" y="3169"/>
                    <a:pt x="98588" y="2953"/>
                    <a:pt x="98705" y="2819"/>
                  </a:cubicBezTo>
                  <a:cubicBezTo>
                    <a:pt x="99139" y="2319"/>
                    <a:pt x="99672" y="1935"/>
                    <a:pt x="100289" y="1685"/>
                  </a:cubicBezTo>
                  <a:cubicBezTo>
                    <a:pt x="100022" y="1585"/>
                    <a:pt x="99806" y="1502"/>
                    <a:pt x="99605" y="1418"/>
                  </a:cubicBezTo>
                  <a:cubicBezTo>
                    <a:pt x="99122" y="1435"/>
                    <a:pt x="98638" y="1468"/>
                    <a:pt x="98171" y="1452"/>
                  </a:cubicBezTo>
                  <a:cubicBezTo>
                    <a:pt x="97471" y="1452"/>
                    <a:pt x="96771" y="1352"/>
                    <a:pt x="96087" y="1418"/>
                  </a:cubicBezTo>
                  <a:cubicBezTo>
                    <a:pt x="95520" y="1485"/>
                    <a:pt x="94953" y="1402"/>
                    <a:pt x="94419" y="1218"/>
                  </a:cubicBezTo>
                  <a:cubicBezTo>
                    <a:pt x="94336" y="1652"/>
                    <a:pt x="94569" y="2002"/>
                    <a:pt x="94786" y="2369"/>
                  </a:cubicBezTo>
                  <a:cubicBezTo>
                    <a:pt x="94936" y="2652"/>
                    <a:pt x="94736" y="2819"/>
                    <a:pt x="94453" y="2853"/>
                  </a:cubicBezTo>
                  <a:cubicBezTo>
                    <a:pt x="94336" y="3153"/>
                    <a:pt x="94319" y="3486"/>
                    <a:pt x="94386" y="3803"/>
                  </a:cubicBezTo>
                  <a:cubicBezTo>
                    <a:pt x="94503" y="3953"/>
                    <a:pt x="94569" y="4137"/>
                    <a:pt x="94553" y="4337"/>
                  </a:cubicBezTo>
                  <a:cubicBezTo>
                    <a:pt x="94719" y="4470"/>
                    <a:pt x="94736" y="4570"/>
                    <a:pt x="94519" y="4654"/>
                  </a:cubicBezTo>
                  <a:cubicBezTo>
                    <a:pt x="94519" y="5354"/>
                    <a:pt x="94936" y="5687"/>
                    <a:pt x="95570" y="5721"/>
                  </a:cubicBezTo>
                  <a:cubicBezTo>
                    <a:pt x="96220" y="5788"/>
                    <a:pt x="96837" y="5971"/>
                    <a:pt x="97404" y="6304"/>
                  </a:cubicBezTo>
                  <a:cubicBezTo>
                    <a:pt x="97754" y="6471"/>
                    <a:pt x="97988" y="6821"/>
                    <a:pt x="98038" y="7205"/>
                  </a:cubicBezTo>
                  <a:cubicBezTo>
                    <a:pt x="98188" y="8456"/>
                    <a:pt x="98171" y="9723"/>
                    <a:pt x="97971" y="10957"/>
                  </a:cubicBezTo>
                  <a:cubicBezTo>
                    <a:pt x="98021" y="11524"/>
                    <a:pt x="97504" y="11641"/>
                    <a:pt x="97171" y="11858"/>
                  </a:cubicBezTo>
                  <a:cubicBezTo>
                    <a:pt x="95887" y="12691"/>
                    <a:pt x="94186" y="12508"/>
                    <a:pt x="93119" y="11407"/>
                  </a:cubicBezTo>
                  <a:cubicBezTo>
                    <a:pt x="92985" y="11307"/>
                    <a:pt x="92918" y="11124"/>
                    <a:pt x="92968" y="10957"/>
                  </a:cubicBezTo>
                  <a:cubicBezTo>
                    <a:pt x="92685" y="10090"/>
                    <a:pt x="92635" y="9156"/>
                    <a:pt x="92835" y="8272"/>
                  </a:cubicBezTo>
                  <a:cubicBezTo>
                    <a:pt x="93052" y="7388"/>
                    <a:pt x="93152" y="6421"/>
                    <a:pt x="92568" y="5571"/>
                  </a:cubicBezTo>
                  <a:cubicBezTo>
                    <a:pt x="92201" y="5504"/>
                    <a:pt x="91935" y="5321"/>
                    <a:pt x="91868" y="4937"/>
                  </a:cubicBezTo>
                  <a:cubicBezTo>
                    <a:pt x="91801" y="4654"/>
                    <a:pt x="91601" y="4420"/>
                    <a:pt x="91318" y="4320"/>
                  </a:cubicBezTo>
                  <a:lnTo>
                    <a:pt x="89933" y="4887"/>
                  </a:lnTo>
                  <a:cubicBezTo>
                    <a:pt x="89850" y="5120"/>
                    <a:pt x="89650" y="5120"/>
                    <a:pt x="89450" y="5087"/>
                  </a:cubicBezTo>
                  <a:cubicBezTo>
                    <a:pt x="89400" y="5187"/>
                    <a:pt x="89350" y="5304"/>
                    <a:pt x="89300" y="5404"/>
                  </a:cubicBezTo>
                  <a:cubicBezTo>
                    <a:pt x="89350" y="5537"/>
                    <a:pt x="89266" y="5587"/>
                    <a:pt x="89150" y="5571"/>
                  </a:cubicBezTo>
                  <a:cubicBezTo>
                    <a:pt x="88366" y="5788"/>
                    <a:pt x="88149" y="6321"/>
                    <a:pt x="88249" y="7072"/>
                  </a:cubicBezTo>
                  <a:cubicBezTo>
                    <a:pt x="88366" y="7805"/>
                    <a:pt x="88283" y="8522"/>
                    <a:pt x="88232" y="9239"/>
                  </a:cubicBezTo>
                  <a:cubicBezTo>
                    <a:pt x="88416" y="9590"/>
                    <a:pt x="88349" y="9957"/>
                    <a:pt x="88283" y="10323"/>
                  </a:cubicBezTo>
                  <a:cubicBezTo>
                    <a:pt x="88299" y="10690"/>
                    <a:pt x="88433" y="11090"/>
                    <a:pt x="87999" y="11341"/>
                  </a:cubicBezTo>
                  <a:cubicBezTo>
                    <a:pt x="86448" y="12575"/>
                    <a:pt x="85147" y="12641"/>
                    <a:pt x="83613" y="11591"/>
                  </a:cubicBezTo>
                  <a:cubicBezTo>
                    <a:pt x="83313" y="11374"/>
                    <a:pt x="83046" y="11191"/>
                    <a:pt x="82746" y="10990"/>
                  </a:cubicBezTo>
                  <a:cubicBezTo>
                    <a:pt x="82346" y="11057"/>
                    <a:pt x="81912" y="10940"/>
                    <a:pt x="81545" y="11207"/>
                  </a:cubicBezTo>
                  <a:cubicBezTo>
                    <a:pt x="81529" y="11341"/>
                    <a:pt x="81512" y="11341"/>
                    <a:pt x="81512" y="11207"/>
                  </a:cubicBezTo>
                  <a:cubicBezTo>
                    <a:pt x="80828" y="11174"/>
                    <a:pt x="80128" y="11107"/>
                    <a:pt x="79444" y="11307"/>
                  </a:cubicBezTo>
                  <a:cubicBezTo>
                    <a:pt x="79261" y="11357"/>
                    <a:pt x="79127" y="11191"/>
                    <a:pt x="79061" y="11024"/>
                  </a:cubicBezTo>
                  <a:cubicBezTo>
                    <a:pt x="78827" y="10907"/>
                    <a:pt x="78544" y="10957"/>
                    <a:pt x="78360" y="11157"/>
                  </a:cubicBezTo>
                  <a:cubicBezTo>
                    <a:pt x="77026" y="12458"/>
                    <a:pt x="75275" y="12675"/>
                    <a:pt x="73774" y="11491"/>
                  </a:cubicBezTo>
                  <a:cubicBezTo>
                    <a:pt x="73424" y="11241"/>
                    <a:pt x="73007" y="11074"/>
                    <a:pt x="72574" y="11040"/>
                  </a:cubicBezTo>
                  <a:cubicBezTo>
                    <a:pt x="72007" y="11207"/>
                    <a:pt x="71407" y="11224"/>
                    <a:pt x="70806" y="11107"/>
                  </a:cubicBezTo>
                  <a:cubicBezTo>
                    <a:pt x="70356" y="11024"/>
                    <a:pt x="69856" y="11074"/>
                    <a:pt x="69422" y="10907"/>
                  </a:cubicBezTo>
                  <a:cubicBezTo>
                    <a:pt x="68872" y="10690"/>
                    <a:pt x="68622" y="11391"/>
                    <a:pt x="68138" y="11224"/>
                  </a:cubicBezTo>
                  <a:cubicBezTo>
                    <a:pt x="67421" y="12124"/>
                    <a:pt x="66470" y="12274"/>
                    <a:pt x="65420" y="12124"/>
                  </a:cubicBezTo>
                  <a:cubicBezTo>
                    <a:pt x="64903" y="12041"/>
                    <a:pt x="64419" y="11791"/>
                    <a:pt x="64019" y="11441"/>
                  </a:cubicBezTo>
                  <a:cubicBezTo>
                    <a:pt x="63769" y="11374"/>
                    <a:pt x="63586" y="11207"/>
                    <a:pt x="63485" y="10957"/>
                  </a:cubicBezTo>
                  <a:cubicBezTo>
                    <a:pt x="62952" y="10774"/>
                    <a:pt x="62385" y="10790"/>
                    <a:pt x="61818" y="10774"/>
                  </a:cubicBezTo>
                  <a:cubicBezTo>
                    <a:pt x="61268" y="10790"/>
                    <a:pt x="60701" y="10740"/>
                    <a:pt x="60150" y="10607"/>
                  </a:cubicBezTo>
                  <a:cubicBezTo>
                    <a:pt x="59650" y="10790"/>
                    <a:pt x="59133" y="10574"/>
                    <a:pt x="58616" y="10607"/>
                  </a:cubicBezTo>
                  <a:cubicBezTo>
                    <a:pt x="58366" y="11574"/>
                    <a:pt x="57582" y="11858"/>
                    <a:pt x="56748" y="12008"/>
                  </a:cubicBezTo>
                  <a:cubicBezTo>
                    <a:pt x="55531" y="12274"/>
                    <a:pt x="54264" y="11824"/>
                    <a:pt x="53480" y="10857"/>
                  </a:cubicBezTo>
                  <a:cubicBezTo>
                    <a:pt x="53347" y="10874"/>
                    <a:pt x="53213" y="10890"/>
                    <a:pt x="53080" y="10940"/>
                  </a:cubicBezTo>
                  <a:cubicBezTo>
                    <a:pt x="52079" y="11241"/>
                    <a:pt x="50995" y="11074"/>
                    <a:pt x="50128" y="10473"/>
                  </a:cubicBezTo>
                  <a:cubicBezTo>
                    <a:pt x="49811" y="10273"/>
                    <a:pt x="49461" y="10357"/>
                    <a:pt x="49128" y="10273"/>
                  </a:cubicBezTo>
                  <a:cubicBezTo>
                    <a:pt x="48561" y="11774"/>
                    <a:pt x="46526" y="12325"/>
                    <a:pt x="44992" y="11641"/>
                  </a:cubicBezTo>
                  <a:cubicBezTo>
                    <a:pt x="44542" y="11457"/>
                    <a:pt x="44208" y="11124"/>
                    <a:pt x="43791" y="10874"/>
                  </a:cubicBezTo>
                  <a:cubicBezTo>
                    <a:pt x="43224" y="10957"/>
                    <a:pt x="42657" y="10640"/>
                    <a:pt x="42124" y="10707"/>
                  </a:cubicBezTo>
                  <a:cubicBezTo>
                    <a:pt x="41040" y="10874"/>
                    <a:pt x="39989" y="10724"/>
                    <a:pt x="38922" y="10690"/>
                  </a:cubicBezTo>
                  <a:cubicBezTo>
                    <a:pt x="38455" y="11407"/>
                    <a:pt x="37671" y="11841"/>
                    <a:pt x="36821" y="11841"/>
                  </a:cubicBezTo>
                  <a:cubicBezTo>
                    <a:pt x="35787" y="11858"/>
                    <a:pt x="34803" y="11657"/>
                    <a:pt x="34052" y="10874"/>
                  </a:cubicBezTo>
                  <a:cubicBezTo>
                    <a:pt x="33536" y="10657"/>
                    <a:pt x="33069" y="10240"/>
                    <a:pt x="32502" y="10307"/>
                  </a:cubicBezTo>
                  <a:cubicBezTo>
                    <a:pt x="31918" y="10390"/>
                    <a:pt x="31368" y="10340"/>
                    <a:pt x="30834" y="10407"/>
                  </a:cubicBezTo>
                  <a:cubicBezTo>
                    <a:pt x="30034" y="10523"/>
                    <a:pt x="29200" y="10540"/>
                    <a:pt x="28549" y="11124"/>
                  </a:cubicBezTo>
                  <a:cubicBezTo>
                    <a:pt x="27215" y="12058"/>
                    <a:pt x="25865" y="12008"/>
                    <a:pt x="24531" y="11107"/>
                  </a:cubicBezTo>
                  <a:cubicBezTo>
                    <a:pt x="24180" y="10940"/>
                    <a:pt x="23914" y="10624"/>
                    <a:pt x="23830" y="10223"/>
                  </a:cubicBezTo>
                  <a:cubicBezTo>
                    <a:pt x="23680" y="9556"/>
                    <a:pt x="23513" y="8856"/>
                    <a:pt x="23830" y="8189"/>
                  </a:cubicBezTo>
                  <a:lnTo>
                    <a:pt x="23847" y="7655"/>
                  </a:lnTo>
                  <a:cubicBezTo>
                    <a:pt x="23830" y="7305"/>
                    <a:pt x="23830" y="6955"/>
                    <a:pt x="23813" y="6605"/>
                  </a:cubicBezTo>
                  <a:cubicBezTo>
                    <a:pt x="23847" y="6388"/>
                    <a:pt x="23780" y="6171"/>
                    <a:pt x="23630" y="6004"/>
                  </a:cubicBezTo>
                  <a:cubicBezTo>
                    <a:pt x="23297" y="5704"/>
                    <a:pt x="22980" y="5321"/>
                    <a:pt x="22596" y="5221"/>
                  </a:cubicBezTo>
                  <a:cubicBezTo>
                    <a:pt x="21879" y="5054"/>
                    <a:pt x="21229" y="4670"/>
                    <a:pt x="20512" y="4470"/>
                  </a:cubicBezTo>
                  <a:cubicBezTo>
                    <a:pt x="19895" y="4287"/>
                    <a:pt x="19411" y="4153"/>
                    <a:pt x="18877" y="4720"/>
                  </a:cubicBezTo>
                  <a:cubicBezTo>
                    <a:pt x="18527" y="5120"/>
                    <a:pt x="17994" y="5054"/>
                    <a:pt x="17577" y="4720"/>
                  </a:cubicBezTo>
                  <a:cubicBezTo>
                    <a:pt x="17343" y="4520"/>
                    <a:pt x="17310" y="4270"/>
                    <a:pt x="17660" y="4120"/>
                  </a:cubicBezTo>
                  <a:cubicBezTo>
                    <a:pt x="17593" y="3770"/>
                    <a:pt x="17610" y="3420"/>
                    <a:pt x="17743" y="3086"/>
                  </a:cubicBezTo>
                  <a:cubicBezTo>
                    <a:pt x="18027" y="2319"/>
                    <a:pt x="18294" y="1552"/>
                    <a:pt x="18577" y="768"/>
                  </a:cubicBezTo>
                  <a:cubicBezTo>
                    <a:pt x="16643" y="635"/>
                    <a:pt x="14708" y="518"/>
                    <a:pt x="12791" y="385"/>
                  </a:cubicBezTo>
                  <a:cubicBezTo>
                    <a:pt x="11840" y="685"/>
                    <a:pt x="10890" y="468"/>
                    <a:pt x="9939" y="401"/>
                  </a:cubicBezTo>
                  <a:cubicBezTo>
                    <a:pt x="9239" y="401"/>
                    <a:pt x="8522" y="435"/>
                    <a:pt x="7838" y="251"/>
                  </a:cubicBezTo>
                  <a:cubicBezTo>
                    <a:pt x="6370" y="201"/>
                    <a:pt x="4886" y="134"/>
                    <a:pt x="3419" y="84"/>
                  </a:cubicBezTo>
                  <a:cubicBezTo>
                    <a:pt x="3019" y="68"/>
                    <a:pt x="2618" y="1"/>
                    <a:pt x="2252" y="134"/>
                  </a:cubicBezTo>
                  <a:lnTo>
                    <a:pt x="867" y="103392"/>
                  </a:lnTo>
                  <a:lnTo>
                    <a:pt x="67" y="190791"/>
                  </a:lnTo>
                  <a:cubicBezTo>
                    <a:pt x="0" y="199829"/>
                    <a:pt x="7271" y="207233"/>
                    <a:pt x="16326" y="207316"/>
                  </a:cubicBezTo>
                  <a:lnTo>
                    <a:pt x="259611" y="209551"/>
                  </a:lnTo>
                  <a:cubicBezTo>
                    <a:pt x="263813" y="209584"/>
                    <a:pt x="267665" y="208017"/>
                    <a:pt x="270884" y="204848"/>
                  </a:cubicBezTo>
                  <a:cubicBezTo>
                    <a:pt x="274119" y="201680"/>
                    <a:pt x="275403" y="197494"/>
                    <a:pt x="275436" y="193292"/>
                  </a:cubicBezTo>
                  <a:lnTo>
                    <a:pt x="277137" y="7172"/>
                  </a:lnTo>
                  <a:cubicBezTo>
                    <a:pt x="277154" y="6238"/>
                    <a:pt x="277571" y="5321"/>
                    <a:pt x="277604" y="4387"/>
                  </a:cubicBezTo>
                  <a:cubicBezTo>
                    <a:pt x="277421" y="4187"/>
                    <a:pt x="277804" y="3936"/>
                    <a:pt x="277787" y="3686"/>
                  </a:cubicBezTo>
                  <a:close/>
                  <a:moveTo>
                    <a:pt x="9472" y="10223"/>
                  </a:moveTo>
                  <a:cubicBezTo>
                    <a:pt x="8638" y="11474"/>
                    <a:pt x="7371" y="11707"/>
                    <a:pt x="6037" y="11474"/>
                  </a:cubicBezTo>
                  <a:cubicBezTo>
                    <a:pt x="5603" y="11391"/>
                    <a:pt x="4970" y="11291"/>
                    <a:pt x="4786" y="10690"/>
                  </a:cubicBezTo>
                  <a:cubicBezTo>
                    <a:pt x="4236" y="10473"/>
                    <a:pt x="3936" y="9873"/>
                    <a:pt x="4086" y="9306"/>
                  </a:cubicBezTo>
                  <a:cubicBezTo>
                    <a:pt x="3902" y="9156"/>
                    <a:pt x="3852" y="8923"/>
                    <a:pt x="3936" y="8706"/>
                  </a:cubicBezTo>
                  <a:cubicBezTo>
                    <a:pt x="4169" y="7989"/>
                    <a:pt x="4203" y="7255"/>
                    <a:pt x="4303" y="6521"/>
                  </a:cubicBezTo>
                  <a:cubicBezTo>
                    <a:pt x="4353" y="6221"/>
                    <a:pt x="4453" y="5921"/>
                    <a:pt x="4586" y="5654"/>
                  </a:cubicBezTo>
                  <a:cubicBezTo>
                    <a:pt x="4653" y="5487"/>
                    <a:pt x="4770" y="5371"/>
                    <a:pt x="4920" y="5287"/>
                  </a:cubicBezTo>
                  <a:cubicBezTo>
                    <a:pt x="5670" y="5020"/>
                    <a:pt x="6421" y="4770"/>
                    <a:pt x="7204" y="4937"/>
                  </a:cubicBezTo>
                  <a:cubicBezTo>
                    <a:pt x="7571" y="5020"/>
                    <a:pt x="7871" y="5087"/>
                    <a:pt x="8222" y="4954"/>
                  </a:cubicBezTo>
                  <a:cubicBezTo>
                    <a:pt x="8372" y="4854"/>
                    <a:pt x="8588" y="4904"/>
                    <a:pt x="8688" y="5054"/>
                  </a:cubicBezTo>
                  <a:cubicBezTo>
                    <a:pt x="9022" y="5654"/>
                    <a:pt x="9706" y="6071"/>
                    <a:pt x="9522" y="6888"/>
                  </a:cubicBezTo>
                  <a:cubicBezTo>
                    <a:pt x="9489" y="7038"/>
                    <a:pt x="9639" y="7238"/>
                    <a:pt x="9622" y="7405"/>
                  </a:cubicBezTo>
                  <a:cubicBezTo>
                    <a:pt x="9589" y="8339"/>
                    <a:pt x="9972" y="9306"/>
                    <a:pt x="9472" y="10223"/>
                  </a:cubicBezTo>
                  <a:close/>
                  <a:moveTo>
                    <a:pt x="19278" y="10323"/>
                  </a:moveTo>
                  <a:cubicBezTo>
                    <a:pt x="19261" y="10624"/>
                    <a:pt x="19044" y="10890"/>
                    <a:pt x="18744" y="10974"/>
                  </a:cubicBezTo>
                  <a:cubicBezTo>
                    <a:pt x="18661" y="10990"/>
                    <a:pt x="18561" y="10990"/>
                    <a:pt x="18477" y="11007"/>
                  </a:cubicBezTo>
                  <a:cubicBezTo>
                    <a:pt x="18044" y="11624"/>
                    <a:pt x="17377" y="11724"/>
                    <a:pt x="16693" y="11691"/>
                  </a:cubicBezTo>
                  <a:cubicBezTo>
                    <a:pt x="15809" y="11641"/>
                    <a:pt x="14875" y="11641"/>
                    <a:pt x="14325" y="10724"/>
                  </a:cubicBezTo>
                  <a:cubicBezTo>
                    <a:pt x="13975" y="10490"/>
                    <a:pt x="13808" y="10073"/>
                    <a:pt x="13858" y="9656"/>
                  </a:cubicBezTo>
                  <a:cubicBezTo>
                    <a:pt x="13808" y="9239"/>
                    <a:pt x="13491" y="8773"/>
                    <a:pt x="13691" y="8389"/>
                  </a:cubicBezTo>
                  <a:cubicBezTo>
                    <a:pt x="14041" y="7722"/>
                    <a:pt x="13991" y="7038"/>
                    <a:pt x="14041" y="6355"/>
                  </a:cubicBezTo>
                  <a:cubicBezTo>
                    <a:pt x="14091" y="5487"/>
                    <a:pt x="14292" y="5271"/>
                    <a:pt x="15142" y="5254"/>
                  </a:cubicBezTo>
                  <a:cubicBezTo>
                    <a:pt x="15709" y="5237"/>
                    <a:pt x="16293" y="5354"/>
                    <a:pt x="16826" y="5221"/>
                  </a:cubicBezTo>
                  <a:cubicBezTo>
                    <a:pt x="17527" y="5037"/>
                    <a:pt x="17994" y="5387"/>
                    <a:pt x="18511" y="5687"/>
                  </a:cubicBezTo>
                  <a:cubicBezTo>
                    <a:pt x="19178" y="6071"/>
                    <a:pt x="19344" y="6655"/>
                    <a:pt x="19228" y="7355"/>
                  </a:cubicBezTo>
                  <a:cubicBezTo>
                    <a:pt x="19194" y="7622"/>
                    <a:pt x="19178" y="7889"/>
                    <a:pt x="19144" y="8139"/>
                  </a:cubicBezTo>
                  <a:cubicBezTo>
                    <a:pt x="19328" y="8856"/>
                    <a:pt x="19378" y="9590"/>
                    <a:pt x="19278" y="10323"/>
                  </a:cubicBezTo>
                  <a:close/>
                  <a:moveTo>
                    <a:pt x="107677" y="11274"/>
                  </a:moveTo>
                  <a:cubicBezTo>
                    <a:pt x="107610" y="11391"/>
                    <a:pt x="107577" y="11524"/>
                    <a:pt x="107476" y="11607"/>
                  </a:cubicBezTo>
                  <a:cubicBezTo>
                    <a:pt x="106176" y="12608"/>
                    <a:pt x="104975" y="12708"/>
                    <a:pt x="103374" y="11808"/>
                  </a:cubicBezTo>
                  <a:cubicBezTo>
                    <a:pt x="102807" y="11491"/>
                    <a:pt x="102540" y="11090"/>
                    <a:pt x="102607" y="10440"/>
                  </a:cubicBezTo>
                  <a:cubicBezTo>
                    <a:pt x="102324" y="10090"/>
                    <a:pt x="102257" y="9623"/>
                    <a:pt x="102440" y="9223"/>
                  </a:cubicBezTo>
                  <a:cubicBezTo>
                    <a:pt x="102574" y="8856"/>
                    <a:pt x="102640" y="8472"/>
                    <a:pt x="102624" y="8072"/>
                  </a:cubicBezTo>
                  <a:cubicBezTo>
                    <a:pt x="102524" y="7105"/>
                    <a:pt x="103141" y="6355"/>
                    <a:pt x="103391" y="5487"/>
                  </a:cubicBezTo>
                  <a:cubicBezTo>
                    <a:pt x="103441" y="5371"/>
                    <a:pt x="103541" y="5271"/>
                    <a:pt x="103674" y="5237"/>
                  </a:cubicBezTo>
                  <a:cubicBezTo>
                    <a:pt x="103991" y="5120"/>
                    <a:pt x="104308" y="4937"/>
                    <a:pt x="104658" y="5020"/>
                  </a:cubicBezTo>
                  <a:cubicBezTo>
                    <a:pt x="104925" y="5087"/>
                    <a:pt x="104925" y="5337"/>
                    <a:pt x="105042" y="5521"/>
                  </a:cubicBezTo>
                  <a:cubicBezTo>
                    <a:pt x="105142" y="5704"/>
                    <a:pt x="105292" y="5737"/>
                    <a:pt x="105459" y="5788"/>
                  </a:cubicBezTo>
                  <a:cubicBezTo>
                    <a:pt x="105709" y="5854"/>
                    <a:pt x="105942" y="5954"/>
                    <a:pt x="106209" y="6038"/>
                  </a:cubicBezTo>
                  <a:cubicBezTo>
                    <a:pt x="107443" y="6421"/>
                    <a:pt x="107893" y="6921"/>
                    <a:pt x="107893" y="8156"/>
                  </a:cubicBezTo>
                  <a:cubicBezTo>
                    <a:pt x="107893" y="9189"/>
                    <a:pt x="107977" y="10273"/>
                    <a:pt x="107677" y="11274"/>
                  </a:cubicBezTo>
                  <a:close/>
                  <a:moveTo>
                    <a:pt x="117916" y="10857"/>
                  </a:moveTo>
                  <a:cubicBezTo>
                    <a:pt x="117565" y="11908"/>
                    <a:pt x="116665" y="12224"/>
                    <a:pt x="115714" y="12408"/>
                  </a:cubicBezTo>
                  <a:cubicBezTo>
                    <a:pt x="114464" y="12658"/>
                    <a:pt x="113413" y="12224"/>
                    <a:pt x="112579" y="11274"/>
                  </a:cubicBezTo>
                  <a:cubicBezTo>
                    <a:pt x="112529" y="11224"/>
                    <a:pt x="112546" y="11107"/>
                    <a:pt x="112546" y="11024"/>
                  </a:cubicBezTo>
                  <a:cubicBezTo>
                    <a:pt x="112546" y="10824"/>
                    <a:pt x="112513" y="10607"/>
                    <a:pt x="112496" y="10407"/>
                  </a:cubicBezTo>
                  <a:lnTo>
                    <a:pt x="112463" y="10373"/>
                  </a:lnTo>
                  <a:cubicBezTo>
                    <a:pt x="112262" y="10090"/>
                    <a:pt x="112179" y="9740"/>
                    <a:pt x="112246" y="9390"/>
                  </a:cubicBezTo>
                  <a:cubicBezTo>
                    <a:pt x="112363" y="8839"/>
                    <a:pt x="112446" y="8272"/>
                    <a:pt x="112479" y="7705"/>
                  </a:cubicBezTo>
                  <a:cubicBezTo>
                    <a:pt x="112479" y="7322"/>
                    <a:pt x="112613" y="6938"/>
                    <a:pt x="112863" y="6638"/>
                  </a:cubicBezTo>
                  <a:cubicBezTo>
                    <a:pt x="113130" y="6371"/>
                    <a:pt x="113180" y="5971"/>
                    <a:pt x="112980" y="5654"/>
                  </a:cubicBezTo>
                  <a:cubicBezTo>
                    <a:pt x="112946" y="5537"/>
                    <a:pt x="112930" y="5404"/>
                    <a:pt x="112930" y="5287"/>
                  </a:cubicBezTo>
                  <a:cubicBezTo>
                    <a:pt x="112930" y="4837"/>
                    <a:pt x="113096" y="4654"/>
                    <a:pt x="113613" y="4453"/>
                  </a:cubicBezTo>
                  <a:cubicBezTo>
                    <a:pt x="114013" y="4287"/>
                    <a:pt x="114180" y="4537"/>
                    <a:pt x="114364" y="4770"/>
                  </a:cubicBezTo>
                  <a:cubicBezTo>
                    <a:pt x="114480" y="4904"/>
                    <a:pt x="114580" y="5054"/>
                    <a:pt x="114647" y="5204"/>
                  </a:cubicBezTo>
                  <a:cubicBezTo>
                    <a:pt x="114781" y="5637"/>
                    <a:pt x="115114" y="5788"/>
                    <a:pt x="115464" y="5654"/>
                  </a:cubicBezTo>
                  <a:cubicBezTo>
                    <a:pt x="116231" y="5371"/>
                    <a:pt x="116782" y="5821"/>
                    <a:pt x="117215" y="6254"/>
                  </a:cubicBezTo>
                  <a:cubicBezTo>
                    <a:pt x="117649" y="6688"/>
                    <a:pt x="118032" y="7255"/>
                    <a:pt x="117916" y="8005"/>
                  </a:cubicBezTo>
                  <a:cubicBezTo>
                    <a:pt x="117766" y="8856"/>
                    <a:pt x="117882" y="9740"/>
                    <a:pt x="117966" y="10607"/>
                  </a:cubicBezTo>
                  <a:cubicBezTo>
                    <a:pt x="117949" y="10690"/>
                    <a:pt x="117949" y="10774"/>
                    <a:pt x="117932" y="10857"/>
                  </a:cubicBezTo>
                  <a:close/>
                  <a:moveTo>
                    <a:pt x="126771" y="12108"/>
                  </a:moveTo>
                  <a:cubicBezTo>
                    <a:pt x="125353" y="12908"/>
                    <a:pt x="123886" y="12775"/>
                    <a:pt x="122568" y="11524"/>
                  </a:cubicBezTo>
                  <a:cubicBezTo>
                    <a:pt x="122418" y="11357"/>
                    <a:pt x="122385" y="11124"/>
                    <a:pt x="122485" y="10924"/>
                  </a:cubicBezTo>
                  <a:cubicBezTo>
                    <a:pt x="122268" y="10040"/>
                    <a:pt x="122101" y="9156"/>
                    <a:pt x="122435" y="8272"/>
                  </a:cubicBezTo>
                  <a:cubicBezTo>
                    <a:pt x="122268" y="7322"/>
                    <a:pt x="122918" y="6738"/>
                    <a:pt x="123402" y="6088"/>
                  </a:cubicBezTo>
                  <a:cubicBezTo>
                    <a:pt x="123702" y="5704"/>
                    <a:pt x="124102" y="5654"/>
                    <a:pt x="124553" y="5938"/>
                  </a:cubicBezTo>
                  <a:cubicBezTo>
                    <a:pt x="124786" y="6121"/>
                    <a:pt x="125086" y="6221"/>
                    <a:pt x="125386" y="6238"/>
                  </a:cubicBezTo>
                  <a:cubicBezTo>
                    <a:pt x="125870" y="6238"/>
                    <a:pt x="126320" y="6488"/>
                    <a:pt x="126771" y="6588"/>
                  </a:cubicBezTo>
                  <a:cubicBezTo>
                    <a:pt x="127388" y="6738"/>
                    <a:pt x="127688" y="7105"/>
                    <a:pt x="127671" y="7689"/>
                  </a:cubicBezTo>
                  <a:cubicBezTo>
                    <a:pt x="127638" y="8689"/>
                    <a:pt x="127654" y="9690"/>
                    <a:pt x="127754" y="10690"/>
                  </a:cubicBezTo>
                  <a:cubicBezTo>
                    <a:pt x="127804" y="11424"/>
                    <a:pt x="127304" y="11824"/>
                    <a:pt x="126771" y="12124"/>
                  </a:cubicBezTo>
                  <a:close/>
                  <a:moveTo>
                    <a:pt x="141779" y="4453"/>
                  </a:moveTo>
                  <a:cubicBezTo>
                    <a:pt x="141745" y="4370"/>
                    <a:pt x="141745" y="4287"/>
                    <a:pt x="141795" y="4220"/>
                  </a:cubicBezTo>
                  <a:cubicBezTo>
                    <a:pt x="142129" y="3953"/>
                    <a:pt x="142479" y="3703"/>
                    <a:pt x="142829" y="3470"/>
                  </a:cubicBezTo>
                  <a:cubicBezTo>
                    <a:pt x="143313" y="3153"/>
                    <a:pt x="143913" y="3103"/>
                    <a:pt x="144430" y="3336"/>
                  </a:cubicBezTo>
                  <a:cubicBezTo>
                    <a:pt x="143797" y="3603"/>
                    <a:pt x="143163" y="3920"/>
                    <a:pt x="142579" y="4303"/>
                  </a:cubicBezTo>
                  <a:cubicBezTo>
                    <a:pt x="142396" y="4420"/>
                    <a:pt x="142196" y="4487"/>
                    <a:pt x="141979" y="4537"/>
                  </a:cubicBezTo>
                  <a:cubicBezTo>
                    <a:pt x="141912" y="4554"/>
                    <a:pt x="141846" y="4520"/>
                    <a:pt x="141795" y="4470"/>
                  </a:cubicBezTo>
                  <a:close/>
                  <a:moveTo>
                    <a:pt x="147265" y="11257"/>
                  </a:moveTo>
                  <a:cubicBezTo>
                    <a:pt x="147315" y="11808"/>
                    <a:pt x="146948" y="12058"/>
                    <a:pt x="146565" y="12258"/>
                  </a:cubicBezTo>
                  <a:cubicBezTo>
                    <a:pt x="145081" y="13025"/>
                    <a:pt x="143697" y="12925"/>
                    <a:pt x="142429" y="11774"/>
                  </a:cubicBezTo>
                  <a:cubicBezTo>
                    <a:pt x="142296" y="11774"/>
                    <a:pt x="142196" y="11657"/>
                    <a:pt x="142229" y="11524"/>
                  </a:cubicBezTo>
                  <a:cubicBezTo>
                    <a:pt x="142229" y="11424"/>
                    <a:pt x="142229" y="11307"/>
                    <a:pt x="142212" y="11207"/>
                  </a:cubicBezTo>
                  <a:cubicBezTo>
                    <a:pt x="142079" y="10974"/>
                    <a:pt x="142012" y="10707"/>
                    <a:pt x="142046" y="10457"/>
                  </a:cubicBezTo>
                  <a:cubicBezTo>
                    <a:pt x="142062" y="9756"/>
                    <a:pt x="142129" y="9056"/>
                    <a:pt x="142129" y="8372"/>
                  </a:cubicBezTo>
                  <a:cubicBezTo>
                    <a:pt x="142096" y="7539"/>
                    <a:pt x="142362" y="6721"/>
                    <a:pt x="142896" y="6071"/>
                  </a:cubicBezTo>
                  <a:cubicBezTo>
                    <a:pt x="142946" y="6021"/>
                    <a:pt x="142896" y="5921"/>
                    <a:pt x="142896" y="5838"/>
                  </a:cubicBezTo>
                  <a:cubicBezTo>
                    <a:pt x="142796" y="5671"/>
                    <a:pt x="142463" y="5721"/>
                    <a:pt x="142463" y="5437"/>
                  </a:cubicBezTo>
                  <a:cubicBezTo>
                    <a:pt x="142463" y="5204"/>
                    <a:pt x="142696" y="5204"/>
                    <a:pt x="142829" y="5137"/>
                  </a:cubicBezTo>
                  <a:cubicBezTo>
                    <a:pt x="143113" y="5020"/>
                    <a:pt x="143413" y="4920"/>
                    <a:pt x="143697" y="4837"/>
                  </a:cubicBezTo>
                  <a:cubicBezTo>
                    <a:pt x="143913" y="4754"/>
                    <a:pt x="144130" y="4787"/>
                    <a:pt x="144330" y="4904"/>
                  </a:cubicBezTo>
                  <a:cubicBezTo>
                    <a:pt x="145031" y="5504"/>
                    <a:pt x="145864" y="5871"/>
                    <a:pt x="146615" y="6388"/>
                  </a:cubicBezTo>
                  <a:cubicBezTo>
                    <a:pt x="147165" y="6771"/>
                    <a:pt x="147532" y="7288"/>
                    <a:pt x="147432" y="8055"/>
                  </a:cubicBezTo>
                  <a:cubicBezTo>
                    <a:pt x="147365" y="8339"/>
                    <a:pt x="147365" y="8656"/>
                    <a:pt x="147432" y="8956"/>
                  </a:cubicBezTo>
                  <a:cubicBezTo>
                    <a:pt x="147682" y="9773"/>
                    <a:pt x="147515" y="10523"/>
                    <a:pt x="147282" y="11274"/>
                  </a:cubicBezTo>
                  <a:close/>
                  <a:moveTo>
                    <a:pt x="167160" y="11524"/>
                  </a:moveTo>
                  <a:cubicBezTo>
                    <a:pt x="167160" y="11791"/>
                    <a:pt x="167026" y="12041"/>
                    <a:pt x="166826" y="12208"/>
                  </a:cubicBezTo>
                  <a:cubicBezTo>
                    <a:pt x="165675" y="13292"/>
                    <a:pt x="163591" y="13342"/>
                    <a:pt x="162357" y="12308"/>
                  </a:cubicBezTo>
                  <a:cubicBezTo>
                    <a:pt x="162090" y="12074"/>
                    <a:pt x="161890" y="11791"/>
                    <a:pt x="161973" y="11407"/>
                  </a:cubicBezTo>
                  <a:cubicBezTo>
                    <a:pt x="161923" y="11324"/>
                    <a:pt x="161873" y="11257"/>
                    <a:pt x="161857" y="11174"/>
                  </a:cubicBezTo>
                  <a:cubicBezTo>
                    <a:pt x="161640" y="10507"/>
                    <a:pt x="161990" y="9756"/>
                    <a:pt x="161523" y="9139"/>
                  </a:cubicBezTo>
                  <a:cubicBezTo>
                    <a:pt x="161490" y="9056"/>
                    <a:pt x="161506" y="8956"/>
                    <a:pt x="161573" y="8906"/>
                  </a:cubicBezTo>
                  <a:cubicBezTo>
                    <a:pt x="162023" y="8506"/>
                    <a:pt x="161923" y="7955"/>
                    <a:pt x="161990" y="7438"/>
                  </a:cubicBezTo>
                  <a:cubicBezTo>
                    <a:pt x="162123" y="6571"/>
                    <a:pt x="162023" y="5804"/>
                    <a:pt x="161090" y="5387"/>
                  </a:cubicBezTo>
                  <a:cubicBezTo>
                    <a:pt x="160973" y="5304"/>
                    <a:pt x="160989" y="5120"/>
                    <a:pt x="161123" y="5070"/>
                  </a:cubicBezTo>
                  <a:cubicBezTo>
                    <a:pt x="161190" y="5020"/>
                    <a:pt x="161273" y="4987"/>
                    <a:pt x="161356" y="4970"/>
                  </a:cubicBezTo>
                  <a:cubicBezTo>
                    <a:pt x="162040" y="4787"/>
                    <a:pt x="162757" y="5020"/>
                    <a:pt x="163441" y="4804"/>
                  </a:cubicBezTo>
                  <a:cubicBezTo>
                    <a:pt x="163658" y="4754"/>
                    <a:pt x="163824" y="5004"/>
                    <a:pt x="163958" y="5154"/>
                  </a:cubicBezTo>
                  <a:cubicBezTo>
                    <a:pt x="164358" y="5571"/>
                    <a:pt x="164675" y="6054"/>
                    <a:pt x="165225" y="6288"/>
                  </a:cubicBezTo>
                  <a:cubicBezTo>
                    <a:pt x="165559" y="6405"/>
                    <a:pt x="165892" y="6521"/>
                    <a:pt x="166209" y="6671"/>
                  </a:cubicBezTo>
                  <a:cubicBezTo>
                    <a:pt x="167043" y="7022"/>
                    <a:pt x="167193" y="7272"/>
                    <a:pt x="167176" y="8139"/>
                  </a:cubicBezTo>
                  <a:cubicBezTo>
                    <a:pt x="167176" y="8656"/>
                    <a:pt x="167076" y="9206"/>
                    <a:pt x="167160" y="9706"/>
                  </a:cubicBezTo>
                  <a:cubicBezTo>
                    <a:pt x="167276" y="10307"/>
                    <a:pt x="167276" y="10924"/>
                    <a:pt x="167176" y="11524"/>
                  </a:cubicBezTo>
                  <a:close/>
                  <a:moveTo>
                    <a:pt x="186303" y="7055"/>
                  </a:moveTo>
                  <a:cubicBezTo>
                    <a:pt x="186770" y="7372"/>
                    <a:pt x="186887" y="7739"/>
                    <a:pt x="186887" y="8256"/>
                  </a:cubicBezTo>
                  <a:cubicBezTo>
                    <a:pt x="186887" y="9156"/>
                    <a:pt x="186954" y="10057"/>
                    <a:pt x="187071" y="10957"/>
                  </a:cubicBezTo>
                  <a:cubicBezTo>
                    <a:pt x="187154" y="11374"/>
                    <a:pt x="187021" y="11808"/>
                    <a:pt x="186720" y="12124"/>
                  </a:cubicBezTo>
                  <a:cubicBezTo>
                    <a:pt x="186704" y="12341"/>
                    <a:pt x="186604" y="12541"/>
                    <a:pt x="186437" y="12675"/>
                  </a:cubicBezTo>
                  <a:cubicBezTo>
                    <a:pt x="185253" y="13642"/>
                    <a:pt x="183986" y="13659"/>
                    <a:pt x="182651" y="13042"/>
                  </a:cubicBezTo>
                  <a:cubicBezTo>
                    <a:pt x="182034" y="12758"/>
                    <a:pt x="181568" y="12325"/>
                    <a:pt x="181501" y="11591"/>
                  </a:cubicBezTo>
                  <a:cubicBezTo>
                    <a:pt x="181417" y="11374"/>
                    <a:pt x="181217" y="11174"/>
                    <a:pt x="181267" y="11007"/>
                  </a:cubicBezTo>
                  <a:cubicBezTo>
                    <a:pt x="181434" y="10207"/>
                    <a:pt x="181501" y="9390"/>
                    <a:pt x="181467" y="8572"/>
                  </a:cubicBezTo>
                  <a:cubicBezTo>
                    <a:pt x="181484" y="8389"/>
                    <a:pt x="181534" y="8222"/>
                    <a:pt x="181618" y="8072"/>
                  </a:cubicBezTo>
                  <a:cubicBezTo>
                    <a:pt x="181734" y="7739"/>
                    <a:pt x="181834" y="7405"/>
                    <a:pt x="181951" y="7088"/>
                  </a:cubicBezTo>
                  <a:cubicBezTo>
                    <a:pt x="182018" y="6905"/>
                    <a:pt x="182018" y="6671"/>
                    <a:pt x="181868" y="6621"/>
                  </a:cubicBezTo>
                  <a:cubicBezTo>
                    <a:pt x="181317" y="6471"/>
                    <a:pt x="181384" y="5938"/>
                    <a:pt x="181167" y="5587"/>
                  </a:cubicBezTo>
                  <a:cubicBezTo>
                    <a:pt x="181084" y="5454"/>
                    <a:pt x="181001" y="5254"/>
                    <a:pt x="180800" y="5304"/>
                  </a:cubicBezTo>
                  <a:cubicBezTo>
                    <a:pt x="180167" y="5471"/>
                    <a:pt x="179500" y="5154"/>
                    <a:pt x="178866" y="5454"/>
                  </a:cubicBezTo>
                  <a:cubicBezTo>
                    <a:pt x="178482" y="5621"/>
                    <a:pt x="178049" y="5721"/>
                    <a:pt x="177615" y="5721"/>
                  </a:cubicBezTo>
                  <a:cubicBezTo>
                    <a:pt x="176998" y="5771"/>
                    <a:pt x="176631" y="6254"/>
                    <a:pt x="176581" y="6921"/>
                  </a:cubicBezTo>
                  <a:cubicBezTo>
                    <a:pt x="176565" y="7055"/>
                    <a:pt x="176531" y="7188"/>
                    <a:pt x="176481" y="7305"/>
                  </a:cubicBezTo>
                  <a:cubicBezTo>
                    <a:pt x="177098" y="7672"/>
                    <a:pt x="177432" y="8389"/>
                    <a:pt x="177282" y="9089"/>
                  </a:cubicBezTo>
                  <a:cubicBezTo>
                    <a:pt x="177032" y="10073"/>
                    <a:pt x="177098" y="11057"/>
                    <a:pt x="176965" y="12041"/>
                  </a:cubicBezTo>
                  <a:cubicBezTo>
                    <a:pt x="176631" y="12808"/>
                    <a:pt x="175931" y="13042"/>
                    <a:pt x="175214" y="13208"/>
                  </a:cubicBezTo>
                  <a:cubicBezTo>
                    <a:pt x="174497" y="13392"/>
                    <a:pt x="173730" y="13325"/>
                    <a:pt x="173063" y="13008"/>
                  </a:cubicBezTo>
                  <a:cubicBezTo>
                    <a:pt x="172629" y="12825"/>
                    <a:pt x="172262" y="12491"/>
                    <a:pt x="172012" y="12091"/>
                  </a:cubicBezTo>
                  <a:cubicBezTo>
                    <a:pt x="171862" y="11874"/>
                    <a:pt x="171862" y="11591"/>
                    <a:pt x="171996" y="11357"/>
                  </a:cubicBezTo>
                  <a:cubicBezTo>
                    <a:pt x="171762" y="11341"/>
                    <a:pt x="171579" y="11141"/>
                    <a:pt x="171579" y="10924"/>
                  </a:cubicBezTo>
                  <a:cubicBezTo>
                    <a:pt x="171545" y="10607"/>
                    <a:pt x="171579" y="10307"/>
                    <a:pt x="171645" y="10007"/>
                  </a:cubicBezTo>
                  <a:cubicBezTo>
                    <a:pt x="171795" y="9423"/>
                    <a:pt x="171895" y="8823"/>
                    <a:pt x="171946" y="8206"/>
                  </a:cubicBezTo>
                  <a:cubicBezTo>
                    <a:pt x="171996" y="7955"/>
                    <a:pt x="172079" y="7705"/>
                    <a:pt x="172179" y="7472"/>
                  </a:cubicBezTo>
                  <a:cubicBezTo>
                    <a:pt x="171845" y="7088"/>
                    <a:pt x="171412" y="6755"/>
                    <a:pt x="171212" y="6321"/>
                  </a:cubicBezTo>
                  <a:cubicBezTo>
                    <a:pt x="170978" y="5821"/>
                    <a:pt x="170578" y="5354"/>
                    <a:pt x="170578" y="4754"/>
                  </a:cubicBezTo>
                  <a:cubicBezTo>
                    <a:pt x="170311" y="4687"/>
                    <a:pt x="170061" y="4637"/>
                    <a:pt x="169861" y="4554"/>
                  </a:cubicBezTo>
                  <a:cubicBezTo>
                    <a:pt x="169861" y="4537"/>
                    <a:pt x="169861" y="4537"/>
                    <a:pt x="169861" y="4537"/>
                  </a:cubicBezTo>
                  <a:lnTo>
                    <a:pt x="170211" y="4537"/>
                  </a:lnTo>
                  <a:cubicBezTo>
                    <a:pt x="170195" y="4453"/>
                    <a:pt x="170178" y="4387"/>
                    <a:pt x="170161" y="4320"/>
                  </a:cubicBezTo>
                  <a:cubicBezTo>
                    <a:pt x="169928" y="4120"/>
                    <a:pt x="169694" y="3953"/>
                    <a:pt x="169427" y="3803"/>
                  </a:cubicBezTo>
                  <a:cubicBezTo>
                    <a:pt x="169294" y="3736"/>
                    <a:pt x="169144" y="3570"/>
                    <a:pt x="169311" y="3403"/>
                  </a:cubicBezTo>
                  <a:cubicBezTo>
                    <a:pt x="169361" y="3353"/>
                    <a:pt x="169361" y="3403"/>
                    <a:pt x="169461" y="3453"/>
                  </a:cubicBezTo>
                  <a:cubicBezTo>
                    <a:pt x="169878" y="3636"/>
                    <a:pt x="170028" y="3936"/>
                    <a:pt x="170145" y="4353"/>
                  </a:cubicBezTo>
                  <a:cubicBezTo>
                    <a:pt x="170261" y="4453"/>
                    <a:pt x="170411" y="4520"/>
                    <a:pt x="170561" y="4570"/>
                  </a:cubicBezTo>
                  <a:cubicBezTo>
                    <a:pt x="170561" y="4587"/>
                    <a:pt x="170561" y="4587"/>
                    <a:pt x="170561" y="4587"/>
                  </a:cubicBezTo>
                  <a:lnTo>
                    <a:pt x="170561" y="4587"/>
                  </a:lnTo>
                  <a:cubicBezTo>
                    <a:pt x="170561" y="4654"/>
                    <a:pt x="170561" y="4720"/>
                    <a:pt x="170561" y="4787"/>
                  </a:cubicBezTo>
                  <a:cubicBezTo>
                    <a:pt x="171362" y="4970"/>
                    <a:pt x="172379" y="5154"/>
                    <a:pt x="173063" y="5421"/>
                  </a:cubicBezTo>
                  <a:cubicBezTo>
                    <a:pt x="173696" y="5637"/>
                    <a:pt x="174714" y="5704"/>
                    <a:pt x="175364" y="5754"/>
                  </a:cubicBezTo>
                  <a:cubicBezTo>
                    <a:pt x="175831" y="5838"/>
                    <a:pt x="176331" y="5687"/>
                    <a:pt x="176681" y="5371"/>
                  </a:cubicBezTo>
                  <a:cubicBezTo>
                    <a:pt x="176998" y="5037"/>
                    <a:pt x="177415" y="4854"/>
                    <a:pt x="177882" y="4854"/>
                  </a:cubicBezTo>
                  <a:cubicBezTo>
                    <a:pt x="178566" y="4870"/>
                    <a:pt x="179250" y="4470"/>
                    <a:pt x="179933" y="4854"/>
                  </a:cubicBezTo>
                  <a:cubicBezTo>
                    <a:pt x="180050" y="4920"/>
                    <a:pt x="180267" y="4854"/>
                    <a:pt x="180434" y="4804"/>
                  </a:cubicBezTo>
                  <a:cubicBezTo>
                    <a:pt x="180734" y="4720"/>
                    <a:pt x="181051" y="4754"/>
                    <a:pt x="181317" y="4904"/>
                  </a:cubicBezTo>
                  <a:cubicBezTo>
                    <a:pt x="181634" y="5054"/>
                    <a:pt x="181984" y="5120"/>
                    <a:pt x="182335" y="5120"/>
                  </a:cubicBezTo>
                  <a:cubicBezTo>
                    <a:pt x="182668" y="5154"/>
                    <a:pt x="183002" y="5254"/>
                    <a:pt x="183302" y="5421"/>
                  </a:cubicBezTo>
                  <a:cubicBezTo>
                    <a:pt x="184119" y="5821"/>
                    <a:pt x="184969" y="6154"/>
                    <a:pt x="185920" y="5854"/>
                  </a:cubicBezTo>
                  <a:cubicBezTo>
                    <a:pt x="186070" y="5821"/>
                    <a:pt x="186220" y="5804"/>
                    <a:pt x="186370" y="5821"/>
                  </a:cubicBezTo>
                  <a:cubicBezTo>
                    <a:pt x="186437" y="5604"/>
                    <a:pt x="186504" y="5271"/>
                    <a:pt x="186570" y="5271"/>
                  </a:cubicBezTo>
                  <a:lnTo>
                    <a:pt x="186570" y="5271"/>
                  </a:lnTo>
                  <a:cubicBezTo>
                    <a:pt x="186570" y="5271"/>
                    <a:pt x="186570" y="5521"/>
                    <a:pt x="186587" y="5521"/>
                  </a:cubicBezTo>
                  <a:lnTo>
                    <a:pt x="186804" y="5487"/>
                  </a:lnTo>
                  <a:cubicBezTo>
                    <a:pt x="186954" y="5321"/>
                    <a:pt x="187071" y="5254"/>
                    <a:pt x="187454" y="5154"/>
                  </a:cubicBezTo>
                  <a:cubicBezTo>
                    <a:pt x="187287" y="5337"/>
                    <a:pt x="187054" y="5454"/>
                    <a:pt x="186804" y="5487"/>
                  </a:cubicBezTo>
                  <a:cubicBezTo>
                    <a:pt x="186737" y="5554"/>
                    <a:pt x="186670" y="5637"/>
                    <a:pt x="186587" y="5737"/>
                  </a:cubicBezTo>
                  <a:cubicBezTo>
                    <a:pt x="186570" y="5737"/>
                    <a:pt x="186570" y="5788"/>
                    <a:pt x="186554" y="5788"/>
                  </a:cubicBezTo>
                  <a:cubicBezTo>
                    <a:pt x="186554" y="5788"/>
                    <a:pt x="186554" y="5804"/>
                    <a:pt x="186554" y="5821"/>
                  </a:cubicBezTo>
                  <a:lnTo>
                    <a:pt x="186370" y="5821"/>
                  </a:lnTo>
                  <a:cubicBezTo>
                    <a:pt x="186353" y="5871"/>
                    <a:pt x="186337" y="5921"/>
                    <a:pt x="186303" y="5971"/>
                  </a:cubicBezTo>
                  <a:cubicBezTo>
                    <a:pt x="185953" y="6421"/>
                    <a:pt x="185920" y="6771"/>
                    <a:pt x="186320" y="7072"/>
                  </a:cubicBezTo>
                  <a:close/>
                  <a:moveTo>
                    <a:pt x="197059" y="10223"/>
                  </a:moveTo>
                  <a:cubicBezTo>
                    <a:pt x="196643" y="10724"/>
                    <a:pt x="196909" y="11274"/>
                    <a:pt x="196909" y="11808"/>
                  </a:cubicBezTo>
                  <a:cubicBezTo>
                    <a:pt x="196876" y="12208"/>
                    <a:pt x="196693" y="12558"/>
                    <a:pt x="196392" y="12825"/>
                  </a:cubicBezTo>
                  <a:cubicBezTo>
                    <a:pt x="195525" y="13659"/>
                    <a:pt x="193858" y="13942"/>
                    <a:pt x="192774" y="13375"/>
                  </a:cubicBezTo>
                  <a:cubicBezTo>
                    <a:pt x="192107" y="13008"/>
                    <a:pt x="191390" y="12625"/>
                    <a:pt x="191323" y="11707"/>
                  </a:cubicBezTo>
                  <a:cubicBezTo>
                    <a:pt x="191206" y="11474"/>
                    <a:pt x="191039" y="11241"/>
                    <a:pt x="191156" y="10974"/>
                  </a:cubicBezTo>
                  <a:cubicBezTo>
                    <a:pt x="191440" y="10257"/>
                    <a:pt x="191540" y="9456"/>
                    <a:pt x="191456" y="8689"/>
                  </a:cubicBezTo>
                  <a:cubicBezTo>
                    <a:pt x="191473" y="8522"/>
                    <a:pt x="191506" y="8339"/>
                    <a:pt x="191590" y="8189"/>
                  </a:cubicBezTo>
                  <a:cubicBezTo>
                    <a:pt x="191323" y="8105"/>
                    <a:pt x="191190" y="7822"/>
                    <a:pt x="191306" y="7572"/>
                  </a:cubicBezTo>
                  <a:cubicBezTo>
                    <a:pt x="191390" y="7238"/>
                    <a:pt x="191556" y="6921"/>
                    <a:pt x="191673" y="6605"/>
                  </a:cubicBezTo>
                  <a:cubicBezTo>
                    <a:pt x="191756" y="6388"/>
                    <a:pt x="191907" y="6171"/>
                    <a:pt x="191857" y="6004"/>
                  </a:cubicBezTo>
                  <a:cubicBezTo>
                    <a:pt x="191740" y="5504"/>
                    <a:pt x="191890" y="5070"/>
                    <a:pt x="191990" y="4604"/>
                  </a:cubicBezTo>
                  <a:cubicBezTo>
                    <a:pt x="192023" y="4303"/>
                    <a:pt x="192023" y="4003"/>
                    <a:pt x="191990" y="3703"/>
                  </a:cubicBezTo>
                  <a:cubicBezTo>
                    <a:pt x="191923" y="3053"/>
                    <a:pt x="191957" y="2986"/>
                    <a:pt x="192507" y="3053"/>
                  </a:cubicBezTo>
                  <a:cubicBezTo>
                    <a:pt x="192807" y="3086"/>
                    <a:pt x="193141" y="3053"/>
                    <a:pt x="193374" y="3286"/>
                  </a:cubicBezTo>
                  <a:cubicBezTo>
                    <a:pt x="193341" y="3586"/>
                    <a:pt x="193157" y="3936"/>
                    <a:pt x="193274" y="4153"/>
                  </a:cubicBezTo>
                  <a:cubicBezTo>
                    <a:pt x="193708" y="5037"/>
                    <a:pt x="194091" y="5988"/>
                    <a:pt x="195125" y="6371"/>
                  </a:cubicBezTo>
                  <a:cubicBezTo>
                    <a:pt x="195525" y="6538"/>
                    <a:pt x="195909" y="6721"/>
                    <a:pt x="196292" y="6938"/>
                  </a:cubicBezTo>
                  <a:cubicBezTo>
                    <a:pt x="196559" y="7088"/>
                    <a:pt x="196743" y="7338"/>
                    <a:pt x="196826" y="7639"/>
                  </a:cubicBezTo>
                  <a:cubicBezTo>
                    <a:pt x="196893" y="7839"/>
                    <a:pt x="196776" y="7972"/>
                    <a:pt x="196593" y="8022"/>
                  </a:cubicBezTo>
                  <a:cubicBezTo>
                    <a:pt x="196743" y="8539"/>
                    <a:pt x="196909" y="9073"/>
                    <a:pt x="197076" y="9606"/>
                  </a:cubicBezTo>
                  <a:cubicBezTo>
                    <a:pt x="197176" y="9790"/>
                    <a:pt x="197159" y="10023"/>
                    <a:pt x="197059" y="10223"/>
                  </a:cubicBezTo>
                  <a:close/>
                  <a:moveTo>
                    <a:pt x="206615" y="12391"/>
                  </a:moveTo>
                  <a:cubicBezTo>
                    <a:pt x="206415" y="12875"/>
                    <a:pt x="206048" y="13292"/>
                    <a:pt x="205564" y="13508"/>
                  </a:cubicBezTo>
                  <a:cubicBezTo>
                    <a:pt x="204280" y="14059"/>
                    <a:pt x="203029" y="14025"/>
                    <a:pt x="201845" y="13192"/>
                  </a:cubicBezTo>
                  <a:cubicBezTo>
                    <a:pt x="201429" y="12942"/>
                    <a:pt x="201178" y="12475"/>
                    <a:pt x="201228" y="11974"/>
                  </a:cubicBezTo>
                  <a:cubicBezTo>
                    <a:pt x="201128" y="11874"/>
                    <a:pt x="200995" y="11774"/>
                    <a:pt x="200995" y="11674"/>
                  </a:cubicBezTo>
                  <a:cubicBezTo>
                    <a:pt x="201045" y="10557"/>
                    <a:pt x="201328" y="9440"/>
                    <a:pt x="201228" y="8289"/>
                  </a:cubicBezTo>
                  <a:cubicBezTo>
                    <a:pt x="201662" y="7522"/>
                    <a:pt x="201495" y="6821"/>
                    <a:pt x="201112" y="6088"/>
                  </a:cubicBezTo>
                  <a:cubicBezTo>
                    <a:pt x="200962" y="5821"/>
                    <a:pt x="201228" y="5521"/>
                    <a:pt x="201495" y="5621"/>
                  </a:cubicBezTo>
                  <a:cubicBezTo>
                    <a:pt x="202096" y="5888"/>
                    <a:pt x="202713" y="5788"/>
                    <a:pt x="203313" y="5838"/>
                  </a:cubicBezTo>
                  <a:cubicBezTo>
                    <a:pt x="203663" y="5871"/>
                    <a:pt x="204030" y="5838"/>
                    <a:pt x="204263" y="6188"/>
                  </a:cubicBezTo>
                  <a:cubicBezTo>
                    <a:pt x="204630" y="6638"/>
                    <a:pt x="205147" y="6938"/>
                    <a:pt x="205714" y="7022"/>
                  </a:cubicBezTo>
                  <a:cubicBezTo>
                    <a:pt x="206248" y="7122"/>
                    <a:pt x="206381" y="7455"/>
                    <a:pt x="206531" y="7872"/>
                  </a:cubicBezTo>
                  <a:cubicBezTo>
                    <a:pt x="206615" y="8156"/>
                    <a:pt x="206665" y="8472"/>
                    <a:pt x="206648" y="8773"/>
                  </a:cubicBezTo>
                  <a:cubicBezTo>
                    <a:pt x="206631" y="9073"/>
                    <a:pt x="206648" y="9390"/>
                    <a:pt x="206681" y="9690"/>
                  </a:cubicBezTo>
                  <a:cubicBezTo>
                    <a:pt x="206832" y="10590"/>
                    <a:pt x="206882" y="11491"/>
                    <a:pt x="206615" y="12391"/>
                  </a:cubicBezTo>
                  <a:close/>
                  <a:moveTo>
                    <a:pt x="226209" y="8789"/>
                  </a:moveTo>
                  <a:cubicBezTo>
                    <a:pt x="226376" y="9139"/>
                    <a:pt x="226442" y="9523"/>
                    <a:pt x="226376" y="9906"/>
                  </a:cubicBezTo>
                  <a:cubicBezTo>
                    <a:pt x="226292" y="10757"/>
                    <a:pt x="226192" y="11607"/>
                    <a:pt x="226426" y="12441"/>
                  </a:cubicBezTo>
                  <a:cubicBezTo>
                    <a:pt x="226459" y="12525"/>
                    <a:pt x="226309" y="12658"/>
                    <a:pt x="226259" y="12775"/>
                  </a:cubicBezTo>
                  <a:cubicBezTo>
                    <a:pt x="226209" y="12891"/>
                    <a:pt x="226192" y="12942"/>
                    <a:pt x="226176" y="13042"/>
                  </a:cubicBezTo>
                  <a:cubicBezTo>
                    <a:pt x="226176" y="13175"/>
                    <a:pt x="226042" y="13275"/>
                    <a:pt x="225909" y="13258"/>
                  </a:cubicBezTo>
                  <a:cubicBezTo>
                    <a:pt x="225142" y="13959"/>
                    <a:pt x="224241" y="14359"/>
                    <a:pt x="223207" y="14176"/>
                  </a:cubicBezTo>
                  <a:cubicBezTo>
                    <a:pt x="222323" y="14009"/>
                    <a:pt x="221406" y="13792"/>
                    <a:pt x="221173" y="12708"/>
                  </a:cubicBezTo>
                  <a:cubicBezTo>
                    <a:pt x="220923" y="12408"/>
                    <a:pt x="220956" y="12058"/>
                    <a:pt x="220923" y="11707"/>
                  </a:cubicBezTo>
                  <a:cubicBezTo>
                    <a:pt x="220656" y="11391"/>
                    <a:pt x="220773" y="11040"/>
                    <a:pt x="220839" y="10707"/>
                  </a:cubicBezTo>
                  <a:cubicBezTo>
                    <a:pt x="220906" y="10357"/>
                    <a:pt x="221089" y="10023"/>
                    <a:pt x="221039" y="9690"/>
                  </a:cubicBezTo>
                  <a:cubicBezTo>
                    <a:pt x="220973" y="8706"/>
                    <a:pt x="221423" y="7955"/>
                    <a:pt x="222040" y="7255"/>
                  </a:cubicBezTo>
                  <a:cubicBezTo>
                    <a:pt x="222057" y="7222"/>
                    <a:pt x="222107" y="7205"/>
                    <a:pt x="222140" y="7172"/>
                  </a:cubicBezTo>
                  <a:cubicBezTo>
                    <a:pt x="222273" y="7055"/>
                    <a:pt x="222323" y="6871"/>
                    <a:pt x="222240" y="6705"/>
                  </a:cubicBezTo>
                  <a:cubicBezTo>
                    <a:pt x="222123" y="6421"/>
                    <a:pt x="222023" y="6138"/>
                    <a:pt x="221940" y="5838"/>
                  </a:cubicBezTo>
                  <a:cubicBezTo>
                    <a:pt x="221923" y="5754"/>
                    <a:pt x="221957" y="5671"/>
                    <a:pt x="222023" y="5621"/>
                  </a:cubicBezTo>
                  <a:cubicBezTo>
                    <a:pt x="222073" y="5571"/>
                    <a:pt x="222190" y="5537"/>
                    <a:pt x="222240" y="5571"/>
                  </a:cubicBezTo>
                  <a:cubicBezTo>
                    <a:pt x="222440" y="5671"/>
                    <a:pt x="222607" y="5888"/>
                    <a:pt x="222790" y="5921"/>
                  </a:cubicBezTo>
                  <a:cubicBezTo>
                    <a:pt x="224041" y="6104"/>
                    <a:pt x="225192" y="6771"/>
                    <a:pt x="226526" y="6821"/>
                  </a:cubicBezTo>
                  <a:cubicBezTo>
                    <a:pt x="226042" y="6838"/>
                    <a:pt x="225592" y="7122"/>
                    <a:pt x="225375" y="7555"/>
                  </a:cubicBezTo>
                  <a:cubicBezTo>
                    <a:pt x="226092" y="7955"/>
                    <a:pt x="226092" y="7955"/>
                    <a:pt x="226192" y="8806"/>
                  </a:cubicBezTo>
                  <a:close/>
                  <a:moveTo>
                    <a:pt x="233380" y="5137"/>
                  </a:moveTo>
                  <a:cubicBezTo>
                    <a:pt x="233396" y="5104"/>
                    <a:pt x="233430" y="5087"/>
                    <a:pt x="233480" y="5070"/>
                  </a:cubicBezTo>
                  <a:cubicBezTo>
                    <a:pt x="233780" y="5070"/>
                    <a:pt x="233730" y="5337"/>
                    <a:pt x="233813" y="5521"/>
                  </a:cubicBezTo>
                  <a:cubicBezTo>
                    <a:pt x="233846" y="5621"/>
                    <a:pt x="233846" y="5721"/>
                    <a:pt x="233746" y="5721"/>
                  </a:cubicBezTo>
                  <a:cubicBezTo>
                    <a:pt x="233663" y="5737"/>
                    <a:pt x="233596" y="5721"/>
                    <a:pt x="233530" y="5671"/>
                  </a:cubicBezTo>
                  <a:cubicBezTo>
                    <a:pt x="233446" y="5537"/>
                    <a:pt x="233363" y="5387"/>
                    <a:pt x="233296" y="5254"/>
                  </a:cubicBezTo>
                  <a:cubicBezTo>
                    <a:pt x="233313" y="5204"/>
                    <a:pt x="233346" y="5171"/>
                    <a:pt x="233380" y="5137"/>
                  </a:cubicBezTo>
                  <a:close/>
                  <a:moveTo>
                    <a:pt x="236064" y="12375"/>
                  </a:moveTo>
                  <a:cubicBezTo>
                    <a:pt x="236031" y="12441"/>
                    <a:pt x="235964" y="12525"/>
                    <a:pt x="235914" y="12575"/>
                  </a:cubicBezTo>
                  <a:cubicBezTo>
                    <a:pt x="236064" y="13158"/>
                    <a:pt x="235848" y="13592"/>
                    <a:pt x="235347" y="13909"/>
                  </a:cubicBezTo>
                  <a:cubicBezTo>
                    <a:pt x="233963" y="14826"/>
                    <a:pt x="231862" y="14509"/>
                    <a:pt x="230861" y="13208"/>
                  </a:cubicBezTo>
                  <a:cubicBezTo>
                    <a:pt x="230728" y="13025"/>
                    <a:pt x="230711" y="12775"/>
                    <a:pt x="230845" y="12591"/>
                  </a:cubicBezTo>
                  <a:cubicBezTo>
                    <a:pt x="230561" y="12241"/>
                    <a:pt x="230461" y="11774"/>
                    <a:pt x="230595" y="11357"/>
                  </a:cubicBezTo>
                  <a:cubicBezTo>
                    <a:pt x="230845" y="10523"/>
                    <a:pt x="230828" y="9640"/>
                    <a:pt x="230811" y="8756"/>
                  </a:cubicBezTo>
                  <a:cubicBezTo>
                    <a:pt x="230811" y="8256"/>
                    <a:pt x="230678" y="7989"/>
                    <a:pt x="230128" y="7839"/>
                  </a:cubicBezTo>
                  <a:cubicBezTo>
                    <a:pt x="230695" y="7755"/>
                    <a:pt x="231162" y="7605"/>
                    <a:pt x="231629" y="7622"/>
                  </a:cubicBezTo>
                  <a:cubicBezTo>
                    <a:pt x="232212" y="7639"/>
                    <a:pt x="232796" y="7822"/>
                    <a:pt x="233363" y="7455"/>
                  </a:cubicBezTo>
                  <a:cubicBezTo>
                    <a:pt x="233563" y="7322"/>
                    <a:pt x="233880" y="7422"/>
                    <a:pt x="234113" y="7555"/>
                  </a:cubicBezTo>
                  <a:cubicBezTo>
                    <a:pt x="234497" y="7755"/>
                    <a:pt x="234880" y="7989"/>
                    <a:pt x="235264" y="8206"/>
                  </a:cubicBezTo>
                  <a:cubicBezTo>
                    <a:pt x="235748" y="8439"/>
                    <a:pt x="236064" y="8889"/>
                    <a:pt x="236148" y="9423"/>
                  </a:cubicBezTo>
                  <a:cubicBezTo>
                    <a:pt x="236198" y="9806"/>
                    <a:pt x="236198" y="11941"/>
                    <a:pt x="236064" y="12375"/>
                  </a:cubicBezTo>
                  <a:close/>
                  <a:moveTo>
                    <a:pt x="242151" y="4537"/>
                  </a:moveTo>
                  <a:cubicBezTo>
                    <a:pt x="242234" y="4270"/>
                    <a:pt x="242501" y="4387"/>
                    <a:pt x="242685" y="4470"/>
                  </a:cubicBezTo>
                  <a:cubicBezTo>
                    <a:pt x="242968" y="4570"/>
                    <a:pt x="243285" y="4554"/>
                    <a:pt x="243569" y="4420"/>
                  </a:cubicBezTo>
                  <a:cubicBezTo>
                    <a:pt x="243769" y="4370"/>
                    <a:pt x="243952" y="4170"/>
                    <a:pt x="244219" y="4403"/>
                  </a:cubicBezTo>
                  <a:cubicBezTo>
                    <a:pt x="244019" y="4837"/>
                    <a:pt x="243602" y="5070"/>
                    <a:pt x="243268" y="5354"/>
                  </a:cubicBezTo>
                  <a:cubicBezTo>
                    <a:pt x="242918" y="5637"/>
                    <a:pt x="242535" y="5571"/>
                    <a:pt x="242301" y="5137"/>
                  </a:cubicBezTo>
                  <a:cubicBezTo>
                    <a:pt x="242184" y="4954"/>
                    <a:pt x="242118" y="4737"/>
                    <a:pt x="242134" y="4537"/>
                  </a:cubicBezTo>
                  <a:close/>
                  <a:moveTo>
                    <a:pt x="245686" y="13108"/>
                  </a:moveTo>
                  <a:cubicBezTo>
                    <a:pt x="245703" y="13325"/>
                    <a:pt x="245620" y="13542"/>
                    <a:pt x="245486" y="13709"/>
                  </a:cubicBezTo>
                  <a:cubicBezTo>
                    <a:pt x="244236" y="15043"/>
                    <a:pt x="241667" y="14709"/>
                    <a:pt x="240767" y="13408"/>
                  </a:cubicBezTo>
                  <a:cubicBezTo>
                    <a:pt x="240684" y="13275"/>
                    <a:pt x="240734" y="13075"/>
                    <a:pt x="240717" y="12908"/>
                  </a:cubicBezTo>
                  <a:cubicBezTo>
                    <a:pt x="240567" y="12641"/>
                    <a:pt x="240467" y="12358"/>
                    <a:pt x="240433" y="12058"/>
                  </a:cubicBezTo>
                  <a:cubicBezTo>
                    <a:pt x="240367" y="11441"/>
                    <a:pt x="240550" y="9856"/>
                    <a:pt x="240817" y="8856"/>
                  </a:cubicBezTo>
                  <a:cubicBezTo>
                    <a:pt x="240617" y="8823"/>
                    <a:pt x="240467" y="8689"/>
                    <a:pt x="240584" y="8522"/>
                  </a:cubicBezTo>
                  <a:cubicBezTo>
                    <a:pt x="240867" y="8089"/>
                    <a:pt x="241267" y="7722"/>
                    <a:pt x="241734" y="7505"/>
                  </a:cubicBezTo>
                  <a:cubicBezTo>
                    <a:pt x="242101" y="7322"/>
                    <a:pt x="242435" y="7088"/>
                    <a:pt x="242735" y="6821"/>
                  </a:cubicBezTo>
                  <a:cubicBezTo>
                    <a:pt x="242668" y="6588"/>
                    <a:pt x="242501" y="6605"/>
                    <a:pt x="242385" y="6571"/>
                  </a:cubicBezTo>
                  <a:cubicBezTo>
                    <a:pt x="242268" y="6521"/>
                    <a:pt x="241968" y="6571"/>
                    <a:pt x="242101" y="6288"/>
                  </a:cubicBezTo>
                  <a:cubicBezTo>
                    <a:pt x="242118" y="6238"/>
                    <a:pt x="242351" y="6221"/>
                    <a:pt x="242451" y="6254"/>
                  </a:cubicBezTo>
                  <a:cubicBezTo>
                    <a:pt x="242768" y="6388"/>
                    <a:pt x="243102" y="6471"/>
                    <a:pt x="243452" y="6521"/>
                  </a:cubicBezTo>
                  <a:cubicBezTo>
                    <a:pt x="244152" y="6638"/>
                    <a:pt x="244853" y="6805"/>
                    <a:pt x="245620" y="6988"/>
                  </a:cubicBezTo>
                  <a:cubicBezTo>
                    <a:pt x="245520" y="7422"/>
                    <a:pt x="245286" y="7822"/>
                    <a:pt x="244953" y="8139"/>
                  </a:cubicBezTo>
                  <a:cubicBezTo>
                    <a:pt x="245019" y="8189"/>
                    <a:pt x="245086" y="8256"/>
                    <a:pt x="245119" y="8322"/>
                  </a:cubicBezTo>
                  <a:cubicBezTo>
                    <a:pt x="245536" y="8289"/>
                    <a:pt x="245536" y="8289"/>
                    <a:pt x="245470" y="8689"/>
                  </a:cubicBezTo>
                  <a:cubicBezTo>
                    <a:pt x="245586" y="8873"/>
                    <a:pt x="245786" y="9056"/>
                    <a:pt x="245786" y="9239"/>
                  </a:cubicBezTo>
                  <a:cubicBezTo>
                    <a:pt x="245853" y="10373"/>
                    <a:pt x="245870" y="11491"/>
                    <a:pt x="245886" y="12625"/>
                  </a:cubicBezTo>
                  <a:cubicBezTo>
                    <a:pt x="245886" y="12791"/>
                    <a:pt x="245753" y="12958"/>
                    <a:pt x="245686" y="13108"/>
                  </a:cubicBezTo>
                  <a:close/>
                  <a:moveTo>
                    <a:pt x="255442" y="13859"/>
                  </a:moveTo>
                  <a:cubicBezTo>
                    <a:pt x="255158" y="14126"/>
                    <a:pt x="254791" y="14259"/>
                    <a:pt x="254408" y="14242"/>
                  </a:cubicBezTo>
                  <a:cubicBezTo>
                    <a:pt x="254208" y="14526"/>
                    <a:pt x="253891" y="14709"/>
                    <a:pt x="253541" y="14726"/>
                  </a:cubicBezTo>
                  <a:cubicBezTo>
                    <a:pt x="252624" y="14809"/>
                    <a:pt x="251806" y="14626"/>
                    <a:pt x="251106" y="14009"/>
                  </a:cubicBezTo>
                  <a:cubicBezTo>
                    <a:pt x="250989" y="14009"/>
                    <a:pt x="250889" y="13925"/>
                    <a:pt x="250873" y="13792"/>
                  </a:cubicBezTo>
                  <a:cubicBezTo>
                    <a:pt x="250689" y="13659"/>
                    <a:pt x="250572" y="13442"/>
                    <a:pt x="250589" y="13208"/>
                  </a:cubicBezTo>
                  <a:cubicBezTo>
                    <a:pt x="250289" y="12841"/>
                    <a:pt x="250156" y="12358"/>
                    <a:pt x="250239" y="11891"/>
                  </a:cubicBezTo>
                  <a:cubicBezTo>
                    <a:pt x="250472" y="11407"/>
                    <a:pt x="250639" y="10907"/>
                    <a:pt x="250522" y="10407"/>
                  </a:cubicBezTo>
                  <a:cubicBezTo>
                    <a:pt x="250372" y="9806"/>
                    <a:pt x="250622" y="9289"/>
                    <a:pt x="250689" y="8739"/>
                  </a:cubicBezTo>
                  <a:cubicBezTo>
                    <a:pt x="250739" y="8356"/>
                    <a:pt x="250973" y="8156"/>
                    <a:pt x="251323" y="8005"/>
                  </a:cubicBezTo>
                  <a:cubicBezTo>
                    <a:pt x="251706" y="7805"/>
                    <a:pt x="252140" y="7739"/>
                    <a:pt x="252574" y="7839"/>
                  </a:cubicBezTo>
                  <a:cubicBezTo>
                    <a:pt x="252640" y="7639"/>
                    <a:pt x="252807" y="7488"/>
                    <a:pt x="253007" y="7422"/>
                  </a:cubicBezTo>
                  <a:cubicBezTo>
                    <a:pt x="253291" y="7338"/>
                    <a:pt x="253507" y="7405"/>
                    <a:pt x="253574" y="7739"/>
                  </a:cubicBezTo>
                  <a:lnTo>
                    <a:pt x="254141" y="7655"/>
                  </a:lnTo>
                  <a:cubicBezTo>
                    <a:pt x="254158" y="7539"/>
                    <a:pt x="254174" y="7405"/>
                    <a:pt x="254191" y="7288"/>
                  </a:cubicBezTo>
                  <a:cubicBezTo>
                    <a:pt x="254208" y="7222"/>
                    <a:pt x="254258" y="7155"/>
                    <a:pt x="254291" y="7088"/>
                  </a:cubicBezTo>
                  <a:cubicBezTo>
                    <a:pt x="254391" y="7122"/>
                    <a:pt x="254491" y="7188"/>
                    <a:pt x="254591" y="7255"/>
                  </a:cubicBezTo>
                  <a:cubicBezTo>
                    <a:pt x="254625" y="7322"/>
                    <a:pt x="254658" y="7405"/>
                    <a:pt x="254658" y="7472"/>
                  </a:cubicBezTo>
                  <a:cubicBezTo>
                    <a:pt x="255058" y="7422"/>
                    <a:pt x="255442" y="7572"/>
                    <a:pt x="255709" y="7872"/>
                  </a:cubicBezTo>
                  <a:cubicBezTo>
                    <a:pt x="255975" y="8156"/>
                    <a:pt x="255492" y="8272"/>
                    <a:pt x="255458" y="8506"/>
                  </a:cubicBezTo>
                  <a:cubicBezTo>
                    <a:pt x="255442" y="8622"/>
                    <a:pt x="255458" y="8756"/>
                    <a:pt x="255492" y="8873"/>
                  </a:cubicBezTo>
                  <a:cubicBezTo>
                    <a:pt x="255709" y="9490"/>
                    <a:pt x="255692" y="10140"/>
                    <a:pt x="255825" y="10757"/>
                  </a:cubicBezTo>
                  <a:cubicBezTo>
                    <a:pt x="255992" y="11491"/>
                    <a:pt x="255709" y="12108"/>
                    <a:pt x="255675" y="12775"/>
                  </a:cubicBezTo>
                  <a:cubicBezTo>
                    <a:pt x="255675" y="12858"/>
                    <a:pt x="255659" y="12942"/>
                    <a:pt x="255642" y="13025"/>
                  </a:cubicBezTo>
                  <a:cubicBezTo>
                    <a:pt x="255925" y="13375"/>
                    <a:pt x="255709" y="13659"/>
                    <a:pt x="255442" y="13859"/>
                  </a:cubicBezTo>
                  <a:close/>
                  <a:moveTo>
                    <a:pt x="265764" y="13025"/>
                  </a:moveTo>
                  <a:cubicBezTo>
                    <a:pt x="265981" y="13659"/>
                    <a:pt x="265564" y="14009"/>
                    <a:pt x="265147" y="14276"/>
                  </a:cubicBezTo>
                  <a:cubicBezTo>
                    <a:pt x="264764" y="14492"/>
                    <a:pt x="264380" y="14659"/>
                    <a:pt x="263963" y="14793"/>
                  </a:cubicBezTo>
                  <a:cubicBezTo>
                    <a:pt x="263346" y="14876"/>
                    <a:pt x="262712" y="14843"/>
                    <a:pt x="262095" y="14726"/>
                  </a:cubicBezTo>
                  <a:cubicBezTo>
                    <a:pt x="261262" y="14676"/>
                    <a:pt x="260745" y="14075"/>
                    <a:pt x="260211" y="13542"/>
                  </a:cubicBezTo>
                  <a:cubicBezTo>
                    <a:pt x="260178" y="13492"/>
                    <a:pt x="260211" y="13375"/>
                    <a:pt x="260211" y="13292"/>
                  </a:cubicBezTo>
                  <a:cubicBezTo>
                    <a:pt x="260094" y="12641"/>
                    <a:pt x="260294" y="12008"/>
                    <a:pt x="260344" y="11391"/>
                  </a:cubicBezTo>
                  <a:cubicBezTo>
                    <a:pt x="260378" y="10707"/>
                    <a:pt x="260361" y="10023"/>
                    <a:pt x="260445" y="9340"/>
                  </a:cubicBezTo>
                  <a:cubicBezTo>
                    <a:pt x="260528" y="8656"/>
                    <a:pt x="260761" y="8422"/>
                    <a:pt x="261428" y="8389"/>
                  </a:cubicBezTo>
                  <a:cubicBezTo>
                    <a:pt x="261929" y="8406"/>
                    <a:pt x="262446" y="8339"/>
                    <a:pt x="262946" y="8222"/>
                  </a:cubicBezTo>
                  <a:cubicBezTo>
                    <a:pt x="262646" y="7805"/>
                    <a:pt x="262145" y="7705"/>
                    <a:pt x="261712" y="7539"/>
                  </a:cubicBezTo>
                  <a:cubicBezTo>
                    <a:pt x="261378" y="7422"/>
                    <a:pt x="261112" y="7172"/>
                    <a:pt x="260961" y="6871"/>
                  </a:cubicBezTo>
                  <a:cubicBezTo>
                    <a:pt x="260911" y="6755"/>
                    <a:pt x="260895" y="6621"/>
                    <a:pt x="260945" y="6505"/>
                  </a:cubicBezTo>
                  <a:cubicBezTo>
                    <a:pt x="260995" y="6388"/>
                    <a:pt x="261145" y="6355"/>
                    <a:pt x="261262" y="6421"/>
                  </a:cubicBezTo>
                  <a:cubicBezTo>
                    <a:pt x="262045" y="6755"/>
                    <a:pt x="262846" y="6788"/>
                    <a:pt x="263680" y="6755"/>
                  </a:cubicBezTo>
                  <a:cubicBezTo>
                    <a:pt x="264180" y="6721"/>
                    <a:pt x="264680" y="6755"/>
                    <a:pt x="265147" y="7105"/>
                  </a:cubicBezTo>
                  <a:cubicBezTo>
                    <a:pt x="266481" y="8089"/>
                    <a:pt x="266331" y="8239"/>
                    <a:pt x="265514" y="9373"/>
                  </a:cubicBezTo>
                  <a:cubicBezTo>
                    <a:pt x="265714" y="10574"/>
                    <a:pt x="265964" y="11791"/>
                    <a:pt x="265764" y="13025"/>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6801" name="Google Shape;6801;p47"/>
          <p:cNvGrpSpPr/>
          <p:nvPr/>
        </p:nvGrpSpPr>
        <p:grpSpPr>
          <a:xfrm rot="-4011279">
            <a:off x="1134557" y="386418"/>
            <a:ext cx="584247" cy="393286"/>
            <a:chOff x="2036625" y="1283600"/>
            <a:chExt cx="333450" cy="224450"/>
          </a:xfrm>
        </p:grpSpPr>
        <p:sp>
          <p:nvSpPr>
            <p:cNvPr id="6802" name="Google Shape;6802;p47"/>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3" name="Google Shape;6803;p47"/>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4" name="Google Shape;6804;p47"/>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5" name="Google Shape;6805;p47"/>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6" name="Google Shape;6806;p47"/>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7" name="Google Shape;6807;p47"/>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8" name="Google Shape;6808;p47"/>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9" name="Google Shape;6809;p47"/>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0" name="Google Shape;6810;p47"/>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1" name="Google Shape;6811;p47"/>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2" name="Google Shape;6812;p47"/>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6813" name="Google Shape;6813;p47"/>
          <p:cNvGrpSpPr/>
          <p:nvPr/>
        </p:nvGrpSpPr>
        <p:grpSpPr>
          <a:xfrm rot="6788721">
            <a:off x="8191615" y="297367"/>
            <a:ext cx="584247" cy="393286"/>
            <a:chOff x="2036625" y="1283600"/>
            <a:chExt cx="333450" cy="224450"/>
          </a:xfrm>
        </p:grpSpPr>
        <p:sp>
          <p:nvSpPr>
            <p:cNvPr id="6814" name="Google Shape;6814;p47"/>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5" name="Google Shape;6815;p47"/>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6" name="Google Shape;6816;p47"/>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7" name="Google Shape;6817;p47"/>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8" name="Google Shape;6818;p47"/>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9" name="Google Shape;6819;p47"/>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0" name="Google Shape;6820;p47"/>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1" name="Google Shape;6821;p47"/>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2" name="Google Shape;6822;p47"/>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3" name="Google Shape;6823;p47"/>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4" name="Google Shape;6824;p47"/>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pic>
        <p:nvPicPr>
          <p:cNvPr id="1026" name="Picture 2" descr="Hình ảnh Mùa Hè Màu Hồng Phao Cứu Sinh Vòng Bơi, Hè, Vật Liệu Miễn Phí,  Phao Cứu Sinh miễn phí tải tập tin PNG PSDComment và Vecto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000" b="90000" l="10000" r="90000">
                        <a14:foregroundMark x1="34375" y1="21875" x2="67344" y2="24219"/>
                        <a14:foregroundMark x1="36563" y1="18125" x2="67031" y2="21094"/>
                        <a14:foregroundMark x1="48438" y1="16094" x2="64844" y2="20781"/>
                        <a14:foregroundMark x1="66719" y1="20781" x2="71563" y2="26563"/>
                        <a14:foregroundMark x1="67969" y1="20781" x2="71406" y2="25625"/>
                        <a14:foregroundMark x1="23750" y1="30000" x2="22188" y2="32656"/>
                      </a14:backgroundRemoval>
                    </a14:imgEffect>
                  </a14:imgLayer>
                </a14:imgProps>
              </a:ext>
              <a:ext uri="{28A0092B-C50C-407E-A947-70E740481C1C}">
                <a14:useLocalDpi xmlns:a14="http://schemas.microsoft.com/office/drawing/2010/main" val="0"/>
              </a:ext>
            </a:extLst>
          </a:blip>
          <a:srcRect l="14642" t="12115" r="15891" b="17283"/>
          <a:stretch/>
        </p:blipFill>
        <p:spPr bwMode="auto">
          <a:xfrm>
            <a:off x="-703479" y="2078342"/>
            <a:ext cx="703479" cy="714974"/>
          </a:xfrm>
          <a:prstGeom prst="rect">
            <a:avLst/>
          </a:prstGeom>
          <a:noFill/>
          <a:extLst>
            <a:ext uri="{909E8E84-426E-40DD-AFC4-6F175D3DCCD1}">
              <a14:hiddenFill xmlns:a14="http://schemas.microsoft.com/office/drawing/2010/main">
                <a:solidFill>
                  <a:srgbClr val="FFFFFF"/>
                </a:solidFill>
              </a14:hiddenFill>
            </a:ext>
          </a:extLst>
        </p:spPr>
      </p:pic>
      <p:sp>
        <p:nvSpPr>
          <p:cNvPr id="35" name="Google Shape;6782;p47"/>
          <p:cNvSpPr txBox="1">
            <a:spLocks/>
          </p:cNvSpPr>
          <p:nvPr/>
        </p:nvSpPr>
        <p:spPr>
          <a:xfrm>
            <a:off x="612012" y="1140771"/>
            <a:ext cx="7998593" cy="257802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r>
              <a:rPr lang="vi-VN" dirty="0">
                <a:latin typeface="Calibri" panose="020F0502020204030204" pitchFamily="34" charset="0"/>
                <a:cs typeface="Calibri" panose="020F0502020204030204" pitchFamily="34" charset="0"/>
              </a:rPr>
              <a:t>Luật chơi:</a:t>
            </a:r>
          </a:p>
          <a:p>
            <a:pPr algn="just"/>
            <a:r>
              <a:rPr lang="en-US" b="0" dirty="0">
                <a:latin typeface="Calibri" panose="020F0502020204030204" pitchFamily="34" charset="0"/>
                <a:cs typeface="Calibri" panose="020F0502020204030204" pitchFamily="34" charset="0"/>
              </a:rPr>
              <a:t>	</a:t>
            </a:r>
            <a:r>
              <a:rPr lang="vi-VN" b="0" dirty="0">
                <a:latin typeface="Calibri" panose="020F0502020204030204" pitchFamily="34" charset="0"/>
                <a:cs typeface="Calibri" panose="020F0502020204030204" pitchFamily="34" charset="0"/>
              </a:rPr>
              <a:t>- Mỗi bạn nhận được một </a:t>
            </a:r>
            <a:r>
              <a:rPr lang="vi-VN" dirty="0">
                <a:solidFill>
                  <a:srgbClr val="0070C0"/>
                </a:solidFill>
                <a:latin typeface="Calibri" panose="020F0502020204030204" pitchFamily="34" charset="0"/>
                <a:cs typeface="Calibri" panose="020F0502020204030204" pitchFamily="34" charset="0"/>
              </a:rPr>
              <a:t>thẻ từ ghi chữ cái </a:t>
            </a:r>
            <a:r>
              <a:rPr lang="vi-VN" b="0" dirty="0">
                <a:latin typeface="Calibri" panose="020F0502020204030204" pitchFamily="34" charset="0"/>
                <a:cs typeface="Calibri" panose="020F0502020204030204" pitchFamily="34" charset="0"/>
              </a:rPr>
              <a:t>hoặc một </a:t>
            </a:r>
            <a:r>
              <a:rPr lang="vi-VN" dirty="0">
                <a:solidFill>
                  <a:srgbClr val="0070C0"/>
                </a:solidFill>
                <a:latin typeface="Calibri" panose="020F0502020204030204" pitchFamily="34" charset="0"/>
                <a:cs typeface="Calibri" panose="020F0502020204030204" pitchFamily="34" charset="0"/>
              </a:rPr>
              <a:t>thẻ từ ghi tên chữ cái</a:t>
            </a:r>
            <a:r>
              <a:rPr lang="vi-VN" b="0" dirty="0">
                <a:latin typeface="Calibri" panose="020F0502020204030204" pitchFamily="34" charset="0"/>
                <a:cs typeface="Calibri" panose="020F0502020204030204" pitchFamily="34" charset="0"/>
              </a:rPr>
              <a:t>.</a:t>
            </a:r>
          </a:p>
          <a:p>
            <a:pPr algn="just"/>
            <a:r>
              <a:rPr lang="en-US" b="0" dirty="0">
                <a:latin typeface="Calibri" panose="020F0502020204030204" pitchFamily="34" charset="0"/>
                <a:cs typeface="Calibri" panose="020F0502020204030204" pitchFamily="34" charset="0"/>
              </a:rPr>
              <a:t>	- </a:t>
            </a:r>
            <a:r>
              <a:rPr lang="en-US" b="0" dirty="0" err="1">
                <a:latin typeface="Calibri" panose="020F0502020204030204" pitchFamily="34" charset="0"/>
                <a:cs typeface="Calibri" panose="020F0502020204030204" pitchFamily="34" charset="0"/>
              </a:rPr>
              <a:t>Trong</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thời</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gian</a:t>
            </a:r>
            <a:r>
              <a:rPr lang="en-US" b="0" dirty="0">
                <a:latin typeface="Calibri" panose="020F0502020204030204" pitchFamily="34" charset="0"/>
                <a:cs typeface="Calibri" panose="020F0502020204030204" pitchFamily="34" charset="0"/>
              </a:rPr>
              <a:t> 1 </a:t>
            </a:r>
            <a:r>
              <a:rPr lang="en-US" b="0" dirty="0" err="1">
                <a:latin typeface="Calibri" panose="020F0502020204030204" pitchFamily="34" charset="0"/>
                <a:cs typeface="Calibri" panose="020F0502020204030204" pitchFamily="34" charset="0"/>
              </a:rPr>
              <a:t>phút</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các</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bạn</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sẽ</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cùng</a:t>
            </a:r>
            <a:r>
              <a:rPr lang="en-US" b="0" dirty="0">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tìm</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và</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ghép</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hai</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thẻ</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từ</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phù</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hợp</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với</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nhau</a:t>
            </a:r>
            <a:r>
              <a:rPr lang="en-US" b="0" dirty="0">
                <a:latin typeface="Calibri" panose="020F0502020204030204" pitchFamily="34" charset="0"/>
                <a:cs typeface="Calibri" panose="020F0502020204030204" pitchFamily="34" charset="0"/>
              </a:rPr>
              <a:t>.</a:t>
            </a:r>
          </a:p>
        </p:txBody>
      </p:sp>
      <p:sp>
        <p:nvSpPr>
          <p:cNvPr id="6" name="Rounded Rectangle 5"/>
          <p:cNvSpPr/>
          <p:nvPr/>
        </p:nvSpPr>
        <p:spPr>
          <a:xfrm>
            <a:off x="2564918" y="3918356"/>
            <a:ext cx="2125881" cy="625642"/>
          </a:xfrm>
          <a:prstGeom prst="roundRect">
            <a:avLst/>
          </a:prstGeom>
          <a:solidFill>
            <a:srgbClr val="92D050"/>
          </a:solidFill>
        </p:spPr>
        <p:style>
          <a:lnRef idx="3">
            <a:schemeClr val="lt1"/>
          </a:lnRef>
          <a:fillRef idx="1">
            <a:schemeClr val="accent2"/>
          </a:fillRef>
          <a:effectRef idx="1">
            <a:schemeClr val="accent2"/>
          </a:effectRef>
          <a:fontRef idx="minor">
            <a:schemeClr val="lt1"/>
          </a:fontRef>
        </p:style>
        <p:txBody>
          <a:bodyPr rtlCol="0" anchor="ctr"/>
          <a:lstStyle/>
          <a:p>
            <a:pPr algn="ctr"/>
            <a:r>
              <a:rPr lang="en-US" sz="3200" dirty="0">
                <a:solidFill>
                  <a:schemeClr val="bg1"/>
                </a:solidFill>
                <a:latin typeface="Calibri" panose="020F0502020204030204" pitchFamily="34" charset="0"/>
                <a:cs typeface="Calibri" panose="020F0502020204030204" pitchFamily="34" charset="0"/>
              </a:rPr>
              <a:t>đ</a:t>
            </a:r>
          </a:p>
        </p:txBody>
      </p:sp>
      <p:sp>
        <p:nvSpPr>
          <p:cNvPr id="38" name="Rounded Rectangle 37"/>
          <p:cNvSpPr/>
          <p:nvPr/>
        </p:nvSpPr>
        <p:spPr>
          <a:xfrm>
            <a:off x="4732118" y="3918356"/>
            <a:ext cx="2125881" cy="625642"/>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n-US" sz="3200" dirty="0" err="1">
                <a:solidFill>
                  <a:schemeClr val="bg1"/>
                </a:solidFill>
                <a:latin typeface="Calibri" panose="020F0502020204030204" pitchFamily="34" charset="0"/>
                <a:cs typeface="Calibri" panose="020F0502020204030204" pitchFamily="34" charset="0"/>
              </a:rPr>
              <a:t>đê</a:t>
            </a:r>
            <a:endParaRPr lang="en-US" sz="3200" dirty="0">
              <a:solidFill>
                <a:schemeClr val="bg1"/>
              </a:solidFill>
              <a:latin typeface="Calibri" panose="020F0502020204030204" pitchFamily="34" charset="0"/>
              <a:cs typeface="Calibri" panose="020F0502020204030204" pitchFamily="34" charset="0"/>
            </a:endParaRPr>
          </a:p>
        </p:txBody>
      </p:sp>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32266" y="610010"/>
            <a:ext cx="7187807" cy="969348"/>
          </a:xfrm>
          <a:prstGeom prst="rect">
            <a:avLst/>
          </a:prstGeom>
        </p:spPr>
      </p:pic>
    </p:spTree>
    <p:extLst>
      <p:ext uri="{BB962C8B-B14F-4D97-AF65-F5344CB8AC3E}">
        <p14:creationId xmlns:p14="http://schemas.microsoft.com/office/powerpoint/2010/main" val="333694895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500" fill="hold"/>
                                        <p:tgtEl>
                                          <p:spTgt spid="38"/>
                                        </p:tgtEl>
                                        <p:attrNameLst>
                                          <p:attrName>ppt_x</p:attrName>
                                        </p:attrNameLst>
                                      </p:cBhvr>
                                      <p:tavLst>
                                        <p:tav tm="0">
                                          <p:val>
                                            <p:strVal val="1+#ppt_w/2"/>
                                          </p:val>
                                        </p:tav>
                                        <p:tav tm="100000">
                                          <p:val>
                                            <p:strVal val="#ppt_x"/>
                                          </p:val>
                                        </p:tav>
                                      </p:tavLst>
                                    </p:anim>
                                    <p:anim calcmode="lin" valueType="num">
                                      <p:cBhvr additive="base">
                                        <p:cTn id="14"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778"/>
        <p:cNvGrpSpPr/>
        <p:nvPr/>
      </p:nvGrpSpPr>
      <p:grpSpPr>
        <a:xfrm>
          <a:off x="0" y="0"/>
          <a:ext cx="0" cy="0"/>
          <a:chOff x="0" y="0"/>
          <a:chExt cx="0" cy="0"/>
        </a:xfrm>
      </p:grpSpPr>
      <p:pic>
        <p:nvPicPr>
          <p:cNvPr id="6727" name="Picture 6726"/>
          <p:cNvPicPr>
            <a:picLocks noChangeAspect="1"/>
          </p:cNvPicPr>
          <p:nvPr/>
        </p:nvPicPr>
        <p:blipFill rotWithShape="1">
          <a:blip r:embed="rId4">
            <a:extLst>
              <a:ext uri="{28A0092B-C50C-407E-A947-70E740481C1C}">
                <a14:useLocalDpi xmlns:a14="http://schemas.microsoft.com/office/drawing/2010/main" val="0"/>
              </a:ext>
            </a:extLst>
          </a:blip>
          <a:srcRect t="13910" b="10251"/>
          <a:stretch/>
        </p:blipFill>
        <p:spPr>
          <a:xfrm>
            <a:off x="-9662" y="0"/>
            <a:ext cx="9182045" cy="5143499"/>
          </a:xfrm>
          <a:prstGeom prst="rect">
            <a:avLst/>
          </a:prstGeom>
        </p:spPr>
      </p:pic>
      <p:grpSp>
        <p:nvGrpSpPr>
          <p:cNvPr id="6720" name="Group 6719"/>
          <p:cNvGrpSpPr/>
          <p:nvPr/>
        </p:nvGrpSpPr>
        <p:grpSpPr>
          <a:xfrm>
            <a:off x="535178" y="3335968"/>
            <a:ext cx="8073645" cy="1748805"/>
            <a:chOff x="456069" y="3346974"/>
            <a:chExt cx="8073645" cy="1748805"/>
          </a:xfrm>
        </p:grpSpPr>
        <p:sp>
          <p:nvSpPr>
            <p:cNvPr id="5" name="TextBox 4"/>
            <p:cNvSpPr txBox="1"/>
            <p:nvPr/>
          </p:nvSpPr>
          <p:spPr>
            <a:xfrm>
              <a:off x="456069" y="3993114"/>
              <a:ext cx="2245919" cy="307777"/>
            </a:xfrm>
            <a:prstGeom prst="rect">
              <a:avLst/>
            </a:prstGeom>
            <a:noFill/>
          </p:spPr>
          <p:txBody>
            <a:bodyPr wrap="square" rtlCol="0">
              <a:spAutoFit/>
            </a:bodyPr>
            <a:lstStyle/>
            <a:p>
              <a:endParaRPr lang="en-US" dirty="0">
                <a:latin typeface="Calibri" panose="020F0502020204030204" pitchFamily="34" charset="0"/>
                <a:cs typeface="Calibri" panose="020F0502020204030204" pitchFamily="34" charset="0"/>
              </a:endParaRPr>
            </a:p>
          </p:txBody>
        </p:sp>
        <p:grpSp>
          <p:nvGrpSpPr>
            <p:cNvPr id="14" name="Group 13"/>
            <p:cNvGrpSpPr/>
            <p:nvPr/>
          </p:nvGrpSpPr>
          <p:grpSpPr>
            <a:xfrm>
              <a:off x="865130" y="3346974"/>
              <a:ext cx="1919496" cy="1585527"/>
              <a:chOff x="1956589" y="3317735"/>
              <a:chExt cx="1919496" cy="1585527"/>
            </a:xfrm>
          </p:grpSpPr>
          <p:grpSp>
            <p:nvGrpSpPr>
              <p:cNvPr id="10" name="Group 9"/>
              <p:cNvGrpSpPr/>
              <p:nvPr/>
            </p:nvGrpSpPr>
            <p:grpSpPr>
              <a:xfrm>
                <a:off x="1956589" y="3317735"/>
                <a:ext cx="1919496" cy="1585527"/>
                <a:chOff x="2219469" y="3086275"/>
                <a:chExt cx="1919496" cy="1585527"/>
              </a:xfrm>
            </p:grpSpPr>
            <p:pic>
              <p:nvPicPr>
                <p:cNvPr id="8" name="Picture 7"/>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9" name="Oval 8"/>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sp>
            <p:nvSpPr>
              <p:cNvPr id="12" name="Rectangle 11"/>
              <p:cNvSpPr/>
              <p:nvPr/>
            </p:nvSpPr>
            <p:spPr>
              <a:xfrm>
                <a:off x="2653158" y="3547844"/>
                <a:ext cx="381836" cy="584775"/>
              </a:xfrm>
              <a:prstGeom prst="rect">
                <a:avLst/>
              </a:prstGeom>
            </p:spPr>
            <p:txBody>
              <a:bodyPr wrap="none">
                <a:spAutoFit/>
              </a:bodyPr>
              <a:lstStyle/>
              <a:p>
                <a:r>
                  <a:rPr lang="en-US" sz="3200" dirty="0">
                    <a:solidFill>
                      <a:srgbClr val="29486D">
                        <a:lumMod val="50000"/>
                      </a:srgbClr>
                    </a:solidFill>
                    <a:latin typeface="Calibri" panose="020F0502020204030204" pitchFamily="34" charset="0"/>
                    <a:cs typeface="Calibri" panose="020F0502020204030204" pitchFamily="34" charset="0"/>
                  </a:rPr>
                  <a:t>á</a:t>
                </a:r>
                <a:endParaRPr lang="en-US" sz="3200" dirty="0">
                  <a:latin typeface="Calibri" panose="020F0502020204030204" pitchFamily="34" charset="0"/>
                  <a:cs typeface="Calibri" panose="020F0502020204030204" pitchFamily="34" charset="0"/>
                </a:endParaRPr>
              </a:p>
            </p:txBody>
          </p:sp>
        </p:grpSp>
        <p:grpSp>
          <p:nvGrpSpPr>
            <p:cNvPr id="51" name="Group 50"/>
            <p:cNvGrpSpPr/>
            <p:nvPr/>
          </p:nvGrpSpPr>
          <p:grpSpPr>
            <a:xfrm>
              <a:off x="2301402" y="3387516"/>
              <a:ext cx="1919496" cy="1585527"/>
              <a:chOff x="2219469" y="3086275"/>
              <a:chExt cx="1919496" cy="1585527"/>
            </a:xfrm>
          </p:grpSpPr>
          <p:pic>
            <p:nvPicPr>
              <p:cNvPr id="53" name="Picture 52"/>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54" name="Oval 53"/>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59" name="Group 58"/>
            <p:cNvGrpSpPr/>
            <p:nvPr/>
          </p:nvGrpSpPr>
          <p:grpSpPr>
            <a:xfrm>
              <a:off x="3737674" y="3428058"/>
              <a:ext cx="1919496" cy="1585527"/>
              <a:chOff x="2219469" y="3086275"/>
              <a:chExt cx="1919496" cy="1585527"/>
            </a:xfrm>
          </p:grpSpPr>
          <p:pic>
            <p:nvPicPr>
              <p:cNvPr id="60" name="Picture 59"/>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61" name="Oval 60"/>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65" name="Group 64"/>
            <p:cNvGrpSpPr/>
            <p:nvPr/>
          </p:nvGrpSpPr>
          <p:grpSpPr>
            <a:xfrm>
              <a:off x="5208526" y="3448486"/>
              <a:ext cx="1919496" cy="1585527"/>
              <a:chOff x="2219469" y="3086275"/>
              <a:chExt cx="1919496" cy="1585527"/>
            </a:xfrm>
          </p:grpSpPr>
          <p:pic>
            <p:nvPicPr>
              <p:cNvPr id="66" name="Picture 65"/>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67" name="Oval 66"/>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sp>
          <p:nvSpPr>
            <p:cNvPr id="68" name="Rectangle 67"/>
            <p:cNvSpPr/>
            <p:nvPr/>
          </p:nvSpPr>
          <p:spPr>
            <a:xfrm>
              <a:off x="4407409" y="3655629"/>
              <a:ext cx="604653" cy="584775"/>
            </a:xfrm>
            <a:prstGeom prst="rect">
              <a:avLst/>
            </a:prstGeom>
          </p:spPr>
          <p:txBody>
            <a:bodyPr wrap="none">
              <a:spAutoFit/>
            </a:bodyPr>
            <a:lstStyle/>
            <a:p>
              <a:pPr lvl="0" algn="ctr"/>
              <a:r>
                <a:rPr lang="en-US" sz="3200" dirty="0" err="1">
                  <a:latin typeface="Calibri" panose="020F0502020204030204" pitchFamily="34" charset="0"/>
                  <a:cs typeface="Calibri" panose="020F0502020204030204" pitchFamily="34" charset="0"/>
                </a:rPr>
                <a:t>bê</a:t>
              </a:r>
              <a:endParaRPr lang="en-US" sz="3200" dirty="0">
                <a:latin typeface="Calibri" panose="020F0502020204030204" pitchFamily="34" charset="0"/>
                <a:cs typeface="Calibri" panose="020F0502020204030204" pitchFamily="34" charset="0"/>
              </a:endParaRPr>
            </a:p>
          </p:txBody>
        </p:sp>
        <p:grpSp>
          <p:nvGrpSpPr>
            <p:cNvPr id="69" name="Group 68"/>
            <p:cNvGrpSpPr/>
            <p:nvPr/>
          </p:nvGrpSpPr>
          <p:grpSpPr>
            <a:xfrm>
              <a:off x="6610218" y="3440237"/>
              <a:ext cx="1919496" cy="1585527"/>
              <a:chOff x="2219469" y="3086275"/>
              <a:chExt cx="1919496" cy="1585527"/>
            </a:xfrm>
          </p:grpSpPr>
          <p:pic>
            <p:nvPicPr>
              <p:cNvPr id="70" name="Picture 69"/>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71" name="Oval 70"/>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sp>
          <p:nvSpPr>
            <p:cNvPr id="72" name="Rectangle 71"/>
            <p:cNvSpPr/>
            <p:nvPr/>
          </p:nvSpPr>
          <p:spPr>
            <a:xfrm>
              <a:off x="7262832" y="3665144"/>
              <a:ext cx="614271" cy="584775"/>
            </a:xfrm>
            <a:prstGeom prst="rect">
              <a:avLst/>
            </a:prstGeom>
          </p:spPr>
          <p:txBody>
            <a:bodyPr wrap="none">
              <a:spAutoFit/>
            </a:bodyPr>
            <a:lstStyle/>
            <a:p>
              <a:pPr lvl="0" algn="ctr"/>
              <a:r>
                <a:rPr lang="en-US" sz="3200" dirty="0" err="1">
                  <a:latin typeface="Calibri" panose="020F0502020204030204" pitchFamily="34" charset="0"/>
                  <a:cs typeface="Calibri" panose="020F0502020204030204" pitchFamily="34" charset="0"/>
                </a:rPr>
                <a:t>đê</a:t>
              </a:r>
              <a:endParaRPr lang="en-US" sz="3200" dirty="0">
                <a:latin typeface="Calibri" panose="020F0502020204030204" pitchFamily="34" charset="0"/>
                <a:cs typeface="Calibri" panose="020F0502020204030204" pitchFamily="34" charset="0"/>
              </a:endParaRPr>
            </a:p>
          </p:txBody>
        </p:sp>
        <p:sp>
          <p:nvSpPr>
            <p:cNvPr id="18" name="Rectangle 17"/>
            <p:cNvSpPr/>
            <p:nvPr/>
          </p:nvSpPr>
          <p:spPr>
            <a:xfrm>
              <a:off x="3015538" y="3627797"/>
              <a:ext cx="421910" cy="584775"/>
            </a:xfrm>
            <a:prstGeom prst="rect">
              <a:avLst/>
            </a:prstGeom>
          </p:spPr>
          <p:txBody>
            <a:bodyPr wrap="none">
              <a:spAutoFit/>
            </a:bodyPr>
            <a:lstStyle/>
            <a:p>
              <a:pPr lvl="0" algn="ctr"/>
              <a:r>
                <a:rPr lang="en-US" sz="3200" dirty="0">
                  <a:latin typeface="Calibri" panose="020F0502020204030204" pitchFamily="34" charset="0"/>
                  <a:cs typeface="Calibri" panose="020F0502020204030204" pitchFamily="34" charset="0"/>
                </a:rPr>
                <a:t>ớ</a:t>
              </a:r>
            </a:p>
          </p:txBody>
        </p:sp>
        <p:sp>
          <p:nvSpPr>
            <p:cNvPr id="62" name="Rectangle 61"/>
            <p:cNvSpPr/>
            <p:nvPr/>
          </p:nvSpPr>
          <p:spPr>
            <a:xfrm>
              <a:off x="5885778" y="3655629"/>
              <a:ext cx="566181" cy="584775"/>
            </a:xfrm>
            <a:prstGeom prst="rect">
              <a:avLst/>
            </a:prstGeom>
          </p:spPr>
          <p:txBody>
            <a:bodyPr wrap="none">
              <a:spAutoFit/>
            </a:bodyPr>
            <a:lstStyle/>
            <a:p>
              <a:pPr lvl="0" algn="ctr"/>
              <a:r>
                <a:rPr lang="en-US" sz="3200" dirty="0" err="1">
                  <a:latin typeface="Calibri" panose="020F0502020204030204" pitchFamily="34" charset="0"/>
                  <a:cs typeface="Calibri" panose="020F0502020204030204" pitchFamily="34" charset="0"/>
                </a:rPr>
                <a:t>xê</a:t>
              </a:r>
              <a:endParaRPr lang="en-US" sz="3200" dirty="0">
                <a:latin typeface="Calibri" panose="020F0502020204030204" pitchFamily="34" charset="0"/>
                <a:cs typeface="Calibri" panose="020F0502020204030204" pitchFamily="34" charset="0"/>
              </a:endParaRPr>
            </a:p>
          </p:txBody>
        </p:sp>
        <p:pic>
          <p:nvPicPr>
            <p:cNvPr id="37" name="Picture 36"/>
            <p:cNvPicPr>
              <a:picLocks noChangeAspect="1"/>
            </p:cNvPicPr>
            <p:nvPr/>
          </p:nvPicPr>
          <p:blipFill rotWithShape="1">
            <a:blip r:embed="rId6">
              <a:clrChange>
                <a:clrFrom>
                  <a:srgbClr val="FFFFFF"/>
                </a:clrFrom>
                <a:clrTo>
                  <a:srgbClr val="FFFFFF">
                    <a:alpha val="0"/>
                  </a:srgbClr>
                </a:clrTo>
              </a:clrChange>
              <a:extLst>
                <a:ext uri="{BEBA8EAE-BF5A-486C-A8C5-ECC9F3942E4B}">
                  <a14:imgProps xmlns:a14="http://schemas.microsoft.com/office/drawing/2010/main">
                    <a14:imgLayer r:embed="rId7">
                      <a14:imgEffect>
                        <a14:backgroundRemoval t="16047" b="92564" l="500" r="100000">
                          <a14:foregroundMark x1="35300" y1="55577" x2="37400" y2="38160"/>
                          <a14:foregroundMark x1="34900" y1="55382" x2="36900" y2="40705"/>
                          <a14:backgroundMark x1="28900" y1="28767" x2="33800" y2="55186"/>
                          <a14:backgroundMark x1="35100" y1="54892" x2="37200" y2="38943"/>
                          <a14:backgroundMark x1="71800" y1="39335" x2="72000" y2="52153"/>
                        </a14:backgroundRemoval>
                      </a14:imgEffect>
                    </a14:imgLayer>
                  </a14:imgProps>
                </a:ext>
                <a:ext uri="{28A0092B-C50C-407E-A947-70E740481C1C}">
                  <a14:useLocalDpi xmlns:a14="http://schemas.microsoft.com/office/drawing/2010/main" val="0"/>
                </a:ext>
              </a:extLst>
            </a:blip>
            <a:srcRect t="15509" b="7707"/>
            <a:stretch/>
          </p:blipFill>
          <p:spPr>
            <a:xfrm>
              <a:off x="1428288" y="4471999"/>
              <a:ext cx="752851" cy="590793"/>
            </a:xfrm>
            <a:prstGeom prst="rect">
              <a:avLst/>
            </a:prstGeom>
          </p:spPr>
        </p:pic>
        <p:sp>
          <p:nvSpPr>
            <p:cNvPr id="40" name="Oval 39"/>
            <p:cNvSpPr/>
            <p:nvPr/>
          </p:nvSpPr>
          <p:spPr>
            <a:xfrm>
              <a:off x="1633138" y="4907587"/>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1</a:t>
              </a:r>
            </a:p>
          </p:txBody>
        </p:sp>
        <p:pic>
          <p:nvPicPr>
            <p:cNvPr id="103" name="Picture 102"/>
            <p:cNvPicPr>
              <a:picLocks noChangeAspect="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15509" b="7707"/>
            <a:stretch/>
          </p:blipFill>
          <p:spPr>
            <a:xfrm>
              <a:off x="2855156" y="4501241"/>
              <a:ext cx="752851" cy="590793"/>
            </a:xfrm>
            <a:prstGeom prst="rect">
              <a:avLst/>
            </a:prstGeom>
          </p:spPr>
        </p:pic>
        <p:sp>
          <p:nvSpPr>
            <p:cNvPr id="104" name="Oval 103"/>
            <p:cNvSpPr/>
            <p:nvPr/>
          </p:nvSpPr>
          <p:spPr>
            <a:xfrm>
              <a:off x="3060006" y="4936829"/>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2</a:t>
              </a:r>
            </a:p>
          </p:txBody>
        </p:sp>
        <p:pic>
          <p:nvPicPr>
            <p:cNvPr id="105" name="Picture 104"/>
            <p:cNvPicPr>
              <a:picLocks noChangeAspect="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15509" b="7707"/>
            <a:stretch/>
          </p:blipFill>
          <p:spPr>
            <a:xfrm>
              <a:off x="4309864" y="4496913"/>
              <a:ext cx="752851" cy="590793"/>
            </a:xfrm>
            <a:prstGeom prst="rect">
              <a:avLst/>
            </a:prstGeom>
          </p:spPr>
        </p:pic>
        <p:sp>
          <p:nvSpPr>
            <p:cNvPr id="106" name="Oval 105"/>
            <p:cNvSpPr/>
            <p:nvPr/>
          </p:nvSpPr>
          <p:spPr>
            <a:xfrm>
              <a:off x="4514714" y="4932501"/>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3</a:t>
              </a:r>
            </a:p>
          </p:txBody>
        </p:sp>
        <p:pic>
          <p:nvPicPr>
            <p:cNvPr id="107" name="Picture 106"/>
            <p:cNvPicPr>
              <a:picLocks noChangeAspect="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15509" b="7707"/>
            <a:stretch/>
          </p:blipFill>
          <p:spPr>
            <a:xfrm>
              <a:off x="5788587" y="4496913"/>
              <a:ext cx="752851" cy="590793"/>
            </a:xfrm>
            <a:prstGeom prst="rect">
              <a:avLst/>
            </a:prstGeom>
          </p:spPr>
        </p:pic>
        <p:sp>
          <p:nvSpPr>
            <p:cNvPr id="108" name="Oval 107"/>
            <p:cNvSpPr/>
            <p:nvPr/>
          </p:nvSpPr>
          <p:spPr>
            <a:xfrm>
              <a:off x="5993437" y="4932501"/>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4</a:t>
              </a:r>
            </a:p>
          </p:txBody>
        </p:sp>
        <p:pic>
          <p:nvPicPr>
            <p:cNvPr id="109" name="Picture 108"/>
            <p:cNvPicPr>
              <a:picLocks noChangeAspect="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15509" b="7707"/>
            <a:stretch/>
          </p:blipFill>
          <p:spPr>
            <a:xfrm>
              <a:off x="7132519" y="4504986"/>
              <a:ext cx="752851" cy="590793"/>
            </a:xfrm>
            <a:prstGeom prst="rect">
              <a:avLst/>
            </a:prstGeom>
          </p:spPr>
        </p:pic>
        <p:sp>
          <p:nvSpPr>
            <p:cNvPr id="110" name="Oval 109"/>
            <p:cNvSpPr/>
            <p:nvPr/>
          </p:nvSpPr>
          <p:spPr>
            <a:xfrm>
              <a:off x="7337369" y="4940574"/>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5</a:t>
              </a:r>
            </a:p>
          </p:txBody>
        </p:sp>
      </p:grpSp>
      <p:grpSp>
        <p:nvGrpSpPr>
          <p:cNvPr id="6801" name="Google Shape;6801;p47"/>
          <p:cNvGrpSpPr/>
          <p:nvPr/>
        </p:nvGrpSpPr>
        <p:grpSpPr>
          <a:xfrm rot="-4011279">
            <a:off x="1134557" y="386418"/>
            <a:ext cx="584247" cy="393286"/>
            <a:chOff x="2036625" y="1283600"/>
            <a:chExt cx="333450" cy="224450"/>
          </a:xfrm>
        </p:grpSpPr>
        <p:sp>
          <p:nvSpPr>
            <p:cNvPr id="6802" name="Google Shape;6802;p47"/>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3" name="Google Shape;6803;p47"/>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4" name="Google Shape;6804;p47"/>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5" name="Google Shape;6805;p47"/>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6" name="Google Shape;6806;p47"/>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7" name="Google Shape;6807;p47"/>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8" name="Google Shape;6808;p47"/>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9" name="Google Shape;6809;p47"/>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0" name="Google Shape;6810;p47"/>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1" name="Google Shape;6811;p47"/>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2" name="Google Shape;6812;p47"/>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grpSp>
      <p:grpSp>
        <p:nvGrpSpPr>
          <p:cNvPr id="6813" name="Google Shape;6813;p47"/>
          <p:cNvGrpSpPr/>
          <p:nvPr/>
        </p:nvGrpSpPr>
        <p:grpSpPr>
          <a:xfrm rot="6788721">
            <a:off x="7825322" y="504304"/>
            <a:ext cx="584247" cy="393286"/>
            <a:chOff x="2036625" y="1283600"/>
            <a:chExt cx="333450" cy="224450"/>
          </a:xfrm>
        </p:grpSpPr>
        <p:sp>
          <p:nvSpPr>
            <p:cNvPr id="6814" name="Google Shape;6814;p47"/>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5" name="Google Shape;6815;p47"/>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6" name="Google Shape;6816;p47"/>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7" name="Google Shape;6817;p47"/>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8" name="Google Shape;6818;p47"/>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9" name="Google Shape;6819;p47"/>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0" name="Google Shape;6820;p47"/>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1" name="Google Shape;6821;p47"/>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2" name="Google Shape;6822;p47"/>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3" name="Google Shape;6823;p47"/>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4" name="Google Shape;6824;p47"/>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grpSp>
      <p:grpSp>
        <p:nvGrpSpPr>
          <p:cNvPr id="16" name="Group 15"/>
          <p:cNvGrpSpPr/>
          <p:nvPr/>
        </p:nvGrpSpPr>
        <p:grpSpPr>
          <a:xfrm>
            <a:off x="7377672" y="1198214"/>
            <a:ext cx="1673435" cy="1423823"/>
            <a:chOff x="4848745" y="2069869"/>
            <a:chExt cx="1673435" cy="1423823"/>
          </a:xfrm>
        </p:grpSpPr>
        <p:pic>
          <p:nvPicPr>
            <p:cNvPr id="7" name="Picture 6"/>
            <p:cNvPicPr>
              <a:picLocks noChangeAspect="1"/>
            </p:cNvPicPr>
            <p:nvPr/>
          </p:nvPicPr>
          <p:blipFill rotWithShape="1">
            <a:blip r:embed="rId8">
              <a:extLst>
                <a:ext uri="{28A0092B-C50C-407E-A947-70E740481C1C}">
                  <a14:useLocalDpi xmlns:a14="http://schemas.microsoft.com/office/drawing/2010/main" val="0"/>
                </a:ext>
              </a:extLst>
            </a:blip>
            <a:srcRect l="64338" t="36260" r="4840" b="40115"/>
            <a:stretch/>
          </p:blipFill>
          <p:spPr>
            <a:xfrm rot="10800000">
              <a:off x="4848745" y="2069869"/>
              <a:ext cx="1673435" cy="1423823"/>
            </a:xfrm>
            <a:prstGeom prst="rect">
              <a:avLst/>
            </a:prstGeom>
          </p:spPr>
        </p:pic>
        <p:sp>
          <p:nvSpPr>
            <p:cNvPr id="57" name="Oval 56"/>
            <p:cNvSpPr/>
            <p:nvPr/>
          </p:nvSpPr>
          <p:spPr>
            <a:xfrm>
              <a:off x="5773096" y="2954698"/>
              <a:ext cx="308686" cy="23461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000000"/>
                  </a:solidFill>
                  <a:latin typeface="Calibri" panose="020F0502020204030204" pitchFamily="34" charset="0"/>
                  <a:cs typeface="Calibri" panose="020F0502020204030204" pitchFamily="34" charset="0"/>
                </a:rPr>
                <a:t>b</a:t>
              </a: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17" name="Group 16"/>
          <p:cNvGrpSpPr/>
          <p:nvPr/>
        </p:nvGrpSpPr>
        <p:grpSpPr>
          <a:xfrm flipH="1">
            <a:off x="45220" y="1093083"/>
            <a:ext cx="1645597" cy="1427637"/>
            <a:chOff x="6529530" y="1190055"/>
            <a:chExt cx="1645597" cy="1427637"/>
          </a:xfrm>
        </p:grpSpPr>
        <p:pic>
          <p:nvPicPr>
            <p:cNvPr id="39" name="Picture 38"/>
            <p:cNvPicPr>
              <a:picLocks noChangeAspect="1"/>
            </p:cNvPicPr>
            <p:nvPr/>
          </p:nvPicPr>
          <p:blipFill rotWithShape="1">
            <a:blip r:embed="rId9">
              <a:clrChange>
                <a:clrFrom>
                  <a:srgbClr val="C3ECFE"/>
                </a:clrFrom>
                <a:clrTo>
                  <a:srgbClr val="C3ECFE">
                    <a:alpha val="0"/>
                  </a:srgbClr>
                </a:clrTo>
              </a:clrChange>
              <a:extLst>
                <a:ext uri="{28A0092B-C50C-407E-A947-70E740481C1C}">
                  <a14:useLocalDpi xmlns:a14="http://schemas.microsoft.com/office/drawing/2010/main" val="0"/>
                </a:ext>
              </a:extLst>
            </a:blip>
            <a:srcRect l="10106" t="26653" r="63417" b="45090"/>
            <a:stretch/>
          </p:blipFill>
          <p:spPr>
            <a:xfrm rot="18184118">
              <a:off x="6638510" y="1081075"/>
              <a:ext cx="1427637" cy="1645597"/>
            </a:xfrm>
            <a:prstGeom prst="rect">
              <a:avLst/>
            </a:prstGeom>
          </p:spPr>
        </p:pic>
        <p:sp>
          <p:nvSpPr>
            <p:cNvPr id="58" name="Oval 57"/>
            <p:cNvSpPr/>
            <p:nvPr/>
          </p:nvSpPr>
          <p:spPr>
            <a:xfrm>
              <a:off x="7215573" y="2042527"/>
              <a:ext cx="308686" cy="31088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000000"/>
                  </a:solidFill>
                  <a:latin typeface="Calibri" panose="020F0502020204030204" pitchFamily="34" charset="0"/>
                  <a:cs typeface="Calibri" panose="020F0502020204030204" pitchFamily="34" charset="0"/>
                </a:rPr>
                <a:t>c</a:t>
              </a: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75" name="Group 74"/>
          <p:cNvGrpSpPr/>
          <p:nvPr/>
        </p:nvGrpSpPr>
        <p:grpSpPr>
          <a:xfrm flipH="1">
            <a:off x="1930175" y="715200"/>
            <a:ext cx="1748517" cy="1447541"/>
            <a:chOff x="4846274" y="2083412"/>
            <a:chExt cx="1748517" cy="1447541"/>
          </a:xfrm>
        </p:grpSpPr>
        <p:pic>
          <p:nvPicPr>
            <p:cNvPr id="76" name="Picture 75"/>
            <p:cNvPicPr>
              <a:picLocks noChangeAspect="1"/>
            </p:cNvPicPr>
            <p:nvPr/>
          </p:nvPicPr>
          <p:blipFill rotWithShape="1">
            <a:blip r:embed="rId8">
              <a:extLst>
                <a:ext uri="{28A0092B-C50C-407E-A947-70E740481C1C}">
                  <a14:useLocalDpi xmlns:a14="http://schemas.microsoft.com/office/drawing/2010/main" val="0"/>
                </a:ext>
              </a:extLst>
            </a:blip>
            <a:srcRect l="64338" t="36260" r="4840" b="40115"/>
            <a:stretch/>
          </p:blipFill>
          <p:spPr>
            <a:xfrm rot="10800000">
              <a:off x="4846274" y="2083412"/>
              <a:ext cx="1748517" cy="1447541"/>
            </a:xfrm>
            <a:prstGeom prst="rect">
              <a:avLst/>
            </a:prstGeom>
          </p:spPr>
        </p:pic>
        <p:sp>
          <p:nvSpPr>
            <p:cNvPr id="77" name="Oval 76"/>
            <p:cNvSpPr/>
            <p:nvPr/>
          </p:nvSpPr>
          <p:spPr>
            <a:xfrm>
              <a:off x="5803250" y="2932164"/>
              <a:ext cx="271922" cy="3868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000000"/>
                  </a:solidFill>
                  <a:latin typeface="Calibri" panose="020F0502020204030204" pitchFamily="34" charset="0"/>
                  <a:cs typeface="Calibri" panose="020F0502020204030204" pitchFamily="34" charset="0"/>
                </a:rPr>
                <a:t>đ</a:t>
              </a: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24" name="Group 23"/>
          <p:cNvGrpSpPr/>
          <p:nvPr/>
        </p:nvGrpSpPr>
        <p:grpSpPr>
          <a:xfrm>
            <a:off x="5964792" y="815109"/>
            <a:ext cx="1753369" cy="1510647"/>
            <a:chOff x="5690020" y="1089195"/>
            <a:chExt cx="1753369" cy="1510647"/>
          </a:xfrm>
        </p:grpSpPr>
        <p:grpSp>
          <p:nvGrpSpPr>
            <p:cNvPr id="23" name="Group 22"/>
            <p:cNvGrpSpPr/>
            <p:nvPr/>
          </p:nvGrpSpPr>
          <p:grpSpPr>
            <a:xfrm>
              <a:off x="5690020" y="1089195"/>
              <a:ext cx="1753369" cy="1510647"/>
              <a:chOff x="5687019" y="1071227"/>
              <a:chExt cx="1753369" cy="1510647"/>
            </a:xfrm>
          </p:grpSpPr>
          <p:pic>
            <p:nvPicPr>
              <p:cNvPr id="38" name="Picture 37"/>
              <p:cNvPicPr>
                <a:picLocks noChangeAspect="1"/>
              </p:cNvPicPr>
              <p:nvPr/>
            </p:nvPicPr>
            <p:blipFill rotWithShape="1">
              <a:blip r:embed="rId10">
                <a:clrChange>
                  <a:clrFrom>
                    <a:srgbClr val="C3ECFE"/>
                  </a:clrFrom>
                  <a:clrTo>
                    <a:srgbClr val="C3ECFE">
                      <a:alpha val="0"/>
                    </a:srgbClr>
                  </a:clrTo>
                </a:clrChange>
                <a:extLst>
                  <a:ext uri="{28A0092B-C50C-407E-A947-70E740481C1C}">
                    <a14:useLocalDpi xmlns:a14="http://schemas.microsoft.com/office/drawing/2010/main" val="0"/>
                  </a:ext>
                </a:extLst>
              </a:blip>
              <a:srcRect l="32742" t="7894" r="33304" b="68480"/>
              <a:stretch/>
            </p:blipFill>
            <p:spPr>
              <a:xfrm>
                <a:off x="5687019" y="1071227"/>
                <a:ext cx="1753369" cy="1510647"/>
              </a:xfrm>
              <a:prstGeom prst="rect">
                <a:avLst/>
              </a:prstGeom>
            </p:spPr>
          </p:pic>
          <p:sp>
            <p:nvSpPr>
              <p:cNvPr id="22" name="Oval 21"/>
              <p:cNvSpPr/>
              <p:nvPr/>
            </p:nvSpPr>
            <p:spPr>
              <a:xfrm>
                <a:off x="6588052" y="2027174"/>
                <a:ext cx="282562" cy="24859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sp>
          <p:nvSpPr>
            <p:cNvPr id="13" name="Rectangle 12"/>
            <p:cNvSpPr/>
            <p:nvPr/>
          </p:nvSpPr>
          <p:spPr>
            <a:xfrm>
              <a:off x="6557408" y="1854058"/>
              <a:ext cx="381836" cy="584775"/>
            </a:xfrm>
            <a:prstGeom prst="rect">
              <a:avLst/>
            </a:prstGeom>
          </p:spPr>
          <p:txBody>
            <a:bodyPr wrap="none">
              <a:spAutoFit/>
            </a:bodyPr>
            <a:lstStyle/>
            <a:p>
              <a:pPr lvl="0" algn="ctr"/>
              <a:r>
                <a:rPr lang="en-US" sz="3200" dirty="0">
                  <a:latin typeface="Calibri" panose="020F0502020204030204" pitchFamily="34" charset="0"/>
                  <a:cs typeface="Calibri" panose="020F0502020204030204" pitchFamily="34" charset="0"/>
                </a:rPr>
                <a:t>ă</a:t>
              </a:r>
            </a:p>
          </p:txBody>
        </p:sp>
      </p:grpSp>
      <p:grpSp>
        <p:nvGrpSpPr>
          <p:cNvPr id="6726" name="Group 6725"/>
          <p:cNvGrpSpPr/>
          <p:nvPr/>
        </p:nvGrpSpPr>
        <p:grpSpPr>
          <a:xfrm>
            <a:off x="3990864" y="762400"/>
            <a:ext cx="1579932" cy="1356281"/>
            <a:chOff x="4196014" y="1342277"/>
            <a:chExt cx="1579932" cy="1356281"/>
          </a:xfrm>
        </p:grpSpPr>
        <p:pic>
          <p:nvPicPr>
            <p:cNvPr id="79" name="Picture 78"/>
            <p:cNvPicPr>
              <a:picLocks noChangeAspect="1"/>
            </p:cNvPicPr>
            <p:nvPr/>
          </p:nvPicPr>
          <p:blipFill rotWithShape="1">
            <a:blip r:embed="rId8">
              <a:extLst>
                <a:ext uri="{28A0092B-C50C-407E-A947-70E740481C1C}">
                  <a14:useLocalDpi xmlns:a14="http://schemas.microsoft.com/office/drawing/2010/main" val="0"/>
                </a:ext>
              </a:extLst>
            </a:blip>
            <a:srcRect l="64338" t="36260" r="4840" b="40115"/>
            <a:stretch/>
          </p:blipFill>
          <p:spPr>
            <a:xfrm rot="10800000">
              <a:off x="4196014" y="1342277"/>
              <a:ext cx="1579932" cy="1356281"/>
            </a:xfrm>
            <a:prstGeom prst="rect">
              <a:avLst/>
            </a:prstGeom>
          </p:spPr>
        </p:pic>
        <p:sp>
          <p:nvSpPr>
            <p:cNvPr id="6722" name="Oval 6721"/>
            <p:cNvSpPr/>
            <p:nvPr/>
          </p:nvSpPr>
          <p:spPr>
            <a:xfrm>
              <a:off x="5025779" y="2245372"/>
              <a:ext cx="258385" cy="22412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80" name="Oval 79"/>
            <p:cNvSpPr/>
            <p:nvPr/>
          </p:nvSpPr>
          <p:spPr>
            <a:xfrm>
              <a:off x="4803190" y="2134085"/>
              <a:ext cx="733399" cy="36009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lumMod val="50000"/>
                    </a:schemeClr>
                  </a:solidFill>
                  <a:latin typeface="Calibri" panose="020F0502020204030204" pitchFamily="34" charset="0"/>
                  <a:cs typeface="Calibri" panose="020F0502020204030204" pitchFamily="34" charset="0"/>
                </a:rPr>
                <a:t>â</a:t>
              </a:r>
            </a:p>
          </p:txBody>
        </p:sp>
      </p:grpSp>
      <p:sp>
        <p:nvSpPr>
          <p:cNvPr id="2" name="Action Button: Sound 1">
            <a:hlinkClick r:id="" action="ppaction://noaction" highlightClick="1">
              <a:snd r:embed="rId11" name="applause.wav"/>
            </a:hlinkClick>
          </p:cNvPr>
          <p:cNvSpPr/>
          <p:nvPr/>
        </p:nvSpPr>
        <p:spPr>
          <a:xfrm>
            <a:off x="-613255" y="92251"/>
            <a:ext cx="544840" cy="467865"/>
          </a:xfrm>
          <a:prstGeom prst="actionButtonSoun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6" name="Picture 5"/>
          <p:cNvPicPr>
            <a:picLocks noChangeAspect="1"/>
          </p:cNvPicPr>
          <p:nvPr/>
        </p:nvPicPr>
        <p:blipFill>
          <a:blip r:embed="rId12"/>
          <a:stretch>
            <a:fillRect/>
          </a:stretch>
        </p:blipFill>
        <p:spPr>
          <a:xfrm>
            <a:off x="1333966" y="33576"/>
            <a:ext cx="6517189" cy="859611"/>
          </a:xfrm>
          <a:prstGeom prst="rect">
            <a:avLst/>
          </a:prstGeom>
        </p:spPr>
      </p:pic>
    </p:spTree>
    <p:extLst>
      <p:ext uri="{BB962C8B-B14F-4D97-AF65-F5344CB8AC3E}">
        <p14:creationId xmlns:p14="http://schemas.microsoft.com/office/powerpoint/2010/main" val="127198522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path" presetSubtype="0" accel="50000" decel="50000" fill="hold" nodeType="clickEffect">
                                  <p:stCondLst>
                                    <p:cond delay="0"/>
                                  </p:stCondLst>
                                  <p:childTnLst>
                                    <p:animMotion origin="layout" path="M -1.66667E-6 -4.5679E-6 L 0.58281 0.23549 " pathEditMode="relative" rAng="0" ptsTypes="AA">
                                      <p:cBhvr>
                                        <p:cTn id="6" dur="2000" fill="hold"/>
                                        <p:tgtEl>
                                          <p:spTgt spid="17"/>
                                        </p:tgtEl>
                                        <p:attrNameLst>
                                          <p:attrName>ppt_x</p:attrName>
                                          <p:attrName>ppt_y</p:attrName>
                                        </p:attrNameLst>
                                      </p:cBhvr>
                                      <p:rCtr x="29601" y="12099"/>
                                    </p:animMotion>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7" fill="hold">
                      <p:stCondLst>
                        <p:cond delay="indefinite"/>
                      </p:stCondLst>
                      <p:childTnLst>
                        <p:par>
                          <p:cTn id="8" fill="hold">
                            <p:stCondLst>
                              <p:cond delay="0"/>
                            </p:stCondLst>
                            <p:childTnLst>
                              <p:par>
                                <p:cTn id="9" presetID="56" presetClass="path" presetSubtype="0" accel="50000" decel="50000" fill="hold" nodeType="clickEffect">
                                  <p:stCondLst>
                                    <p:cond delay="0"/>
                                  </p:stCondLst>
                                  <p:childTnLst>
                                    <p:animMotion origin="layout" path="M 2.77778E-6 3.7037E-7 L 0.55312 0.3 " pathEditMode="relative" rAng="0" ptsTypes="AA">
                                      <p:cBhvr>
                                        <p:cTn id="10" dur="2000" fill="hold"/>
                                        <p:tgtEl>
                                          <p:spTgt spid="75"/>
                                        </p:tgtEl>
                                        <p:attrNameLst>
                                          <p:attrName>ppt_x</p:attrName>
                                          <p:attrName>ppt_y</p:attrName>
                                        </p:attrNameLst>
                                      </p:cBhvr>
                                      <p:rCtr x="27656" y="15000"/>
                                    </p:animMotion>
                                  </p:childTnLst>
                                  <p:subTnLst>
                                    <p:audio>
                                      <p:cMediaNode>
                                        <p:cTn display="0" masterRel="sameClick">
                                          <p:stCondLst>
                                            <p:cond evt="begin" delay="0">
                                              <p:tn val="9"/>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56" presetClass="path" presetSubtype="0" accel="50000" decel="50000" fill="hold" nodeType="clickEffect">
                                  <p:stCondLst>
                                    <p:cond delay="0"/>
                                  </p:stCondLst>
                                  <p:childTnLst>
                                    <p:animMotion origin="layout" path="M -3.05556E-6 1.7284E-6 L -0.17864 0.29537 " pathEditMode="relative" rAng="0" ptsTypes="AA">
                                      <p:cBhvr>
                                        <p:cTn id="14" dur="2000" fill="hold"/>
                                        <p:tgtEl>
                                          <p:spTgt spid="6726"/>
                                        </p:tgtEl>
                                        <p:attrNameLst>
                                          <p:attrName>ppt_x</p:attrName>
                                          <p:attrName>ppt_y</p:attrName>
                                        </p:attrNameLst>
                                      </p:cBhvr>
                                      <p:rCtr x="-8941" y="14753"/>
                                    </p:animMotion>
                                  </p:childTnLst>
                                  <p:subTnLst>
                                    <p:audio>
                                      <p:cMediaNode>
                                        <p:cTn display="0" masterRel="sameClick">
                                          <p:stCondLst>
                                            <p:cond evt="begin" delay="0">
                                              <p:tn val="13"/>
                                            </p:cond>
                                          </p:stCondLst>
                                          <p:endCondLst>
                                            <p:cond evt="onStopAudio" delay="0">
                                              <p:tgtEl>
                                                <p:sldTgt/>
                                              </p:tgtEl>
                                            </p:cond>
                                          </p:endCondLst>
                                        </p:cTn>
                                        <p:tgtEl>
                                          <p:sndTgt r:embed="rId3" name="chimes.wav"/>
                                        </p:tgtEl>
                                      </p:cMediaNode>
                                    </p:audio>
                                  </p:subTnLst>
                                </p:cTn>
                              </p:par>
                            </p:childTnLst>
                          </p:cTn>
                        </p:par>
                      </p:childTnLst>
                    </p:cTn>
                  </p:par>
                  <p:par>
                    <p:cTn id="15" fill="hold">
                      <p:stCondLst>
                        <p:cond delay="indefinite"/>
                      </p:stCondLst>
                      <p:childTnLst>
                        <p:par>
                          <p:cTn id="16" fill="hold">
                            <p:stCondLst>
                              <p:cond delay="0"/>
                            </p:stCondLst>
                            <p:childTnLst>
                              <p:par>
                                <p:cTn id="17" presetID="56" presetClass="path" presetSubtype="0" accel="50000" decel="50000" fill="hold" nodeType="clickEffect">
                                  <p:stCondLst>
                                    <p:cond delay="0"/>
                                  </p:stCondLst>
                                  <p:childTnLst>
                                    <p:animMotion origin="layout" path="M -2.77778E-7 3.08642E-6 L -0.56128 0.25494 " pathEditMode="relative" rAng="0" ptsTypes="AA">
                                      <p:cBhvr>
                                        <p:cTn id="18" dur="2000" fill="hold"/>
                                        <p:tgtEl>
                                          <p:spTgt spid="24"/>
                                        </p:tgtEl>
                                        <p:attrNameLst>
                                          <p:attrName>ppt_x</p:attrName>
                                          <p:attrName>ppt_y</p:attrName>
                                        </p:attrNameLst>
                                      </p:cBhvr>
                                      <p:rCtr x="-28073" y="12747"/>
                                    </p:animMotion>
                                  </p:childTnLst>
                                  <p:subTnLst>
                                    <p:audio>
                                      <p:cMediaNode>
                                        <p:cTn display="0" masterRel="sameClick">
                                          <p:stCondLst>
                                            <p:cond evt="begin" delay="0">
                                              <p:tn val="17"/>
                                            </p:cond>
                                          </p:stCondLst>
                                          <p:endCondLst>
                                            <p:cond evt="onStopAudio" delay="0">
                                              <p:tgtEl>
                                                <p:sldTgt/>
                                              </p:tgtEl>
                                            </p:cond>
                                          </p:endCondLst>
                                        </p:cTn>
                                        <p:tgtEl>
                                          <p:sndTgt r:embed="rId3" name="chimes.wav"/>
                                        </p:tgtEl>
                                      </p:cMediaNode>
                                    </p:audio>
                                  </p:subTnLst>
                                </p:cTn>
                              </p:par>
                            </p:childTnLst>
                          </p:cTn>
                        </p:par>
                      </p:childTnLst>
                    </p:cTn>
                  </p:par>
                  <p:par>
                    <p:cTn id="19" fill="hold">
                      <p:stCondLst>
                        <p:cond delay="indefinite"/>
                      </p:stCondLst>
                      <p:childTnLst>
                        <p:par>
                          <p:cTn id="20" fill="hold">
                            <p:stCondLst>
                              <p:cond delay="0"/>
                            </p:stCondLst>
                            <p:childTnLst>
                              <p:par>
                                <p:cTn id="21" presetID="56" presetClass="path" presetSubtype="0" accel="50000" decel="50000" fill="hold" nodeType="clickEffect">
                                  <p:stCondLst>
                                    <p:cond delay="0"/>
                                  </p:stCondLst>
                                  <p:childTnLst>
                                    <p:animMotion origin="layout" path="M -3.88889E-6 3.7037E-6 L -0.39479 0.21543 " pathEditMode="relative" rAng="0" ptsTypes="AA">
                                      <p:cBhvr>
                                        <p:cTn id="22" dur="2000" fill="hold"/>
                                        <p:tgtEl>
                                          <p:spTgt spid="16"/>
                                        </p:tgtEl>
                                        <p:attrNameLst>
                                          <p:attrName>ppt_x</p:attrName>
                                          <p:attrName>ppt_y</p:attrName>
                                        </p:attrNameLst>
                                      </p:cBhvr>
                                      <p:rCtr x="-19740" y="10772"/>
                                    </p:animMotion>
                                  </p:childTnLst>
                                  <p:subTnLst>
                                    <p:audio>
                                      <p:cMediaNode>
                                        <p:cTn display="0" masterRel="sameClick">
                                          <p:stCondLst>
                                            <p:cond evt="begin" delay="0">
                                              <p:tn val="21"/>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56644" y="-56644"/>
            <a:ext cx="9305839" cy="5138442"/>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sp>
        <p:nvSpPr>
          <p:cNvPr id="998" name="Google Shape;5317;p41"/>
          <p:cNvSpPr txBox="1">
            <a:spLocks noGrp="1"/>
          </p:cNvSpPr>
          <p:nvPr>
            <p:ph type="title"/>
          </p:nvPr>
        </p:nvSpPr>
        <p:spPr>
          <a:xfrm>
            <a:off x="1093862" y="125432"/>
            <a:ext cx="6956277" cy="1012500"/>
          </a:xfrm>
          <a:prstGeom prst="rect">
            <a:avLst/>
          </a:prstGeom>
        </p:spPr>
        <p:txBody>
          <a:bodyPr spcFirstLastPara="1" wrap="square" lIns="91425" tIns="91425" rIns="91425" bIns="91425" anchor="t" anchorCtr="0">
            <a:noAutofit/>
          </a:bodyPr>
          <a:lstStyle/>
          <a:p>
            <a:pPr lvl="0">
              <a:spcAft>
                <a:spcPts val="1200"/>
              </a:spcAft>
            </a:pPr>
            <a:r>
              <a:rPr lang="en-US" sz="3200" dirty="0" err="1">
                <a:solidFill>
                  <a:schemeClr val="tx1"/>
                </a:solidFill>
                <a:latin typeface="Calibri" panose="020F0502020204030204" pitchFamily="34" charset="0"/>
                <a:cs typeface="Calibri" panose="020F0502020204030204" pitchFamily="34" charset="0"/>
              </a:rPr>
              <a:t>Cùng</a:t>
            </a:r>
            <a:r>
              <a:rPr lang="en-US" sz="3200" dirty="0">
                <a:solidFill>
                  <a:schemeClr val="tx1"/>
                </a:solidFill>
                <a:latin typeface="Calibri" panose="020F0502020204030204" pitchFamily="34" charset="0"/>
                <a:cs typeface="Calibri" panose="020F0502020204030204" pitchFamily="34" charset="0"/>
              </a:rPr>
              <a:t> </a:t>
            </a:r>
            <a:r>
              <a:rPr lang="en-US" sz="3200" dirty="0" err="1">
                <a:solidFill>
                  <a:schemeClr val="tx1"/>
                </a:solidFill>
                <a:latin typeface="Calibri" panose="020F0502020204030204" pitchFamily="34" charset="0"/>
                <a:cs typeface="Calibri" panose="020F0502020204030204" pitchFamily="34" charset="0"/>
              </a:rPr>
              <a:t>đọc</a:t>
            </a:r>
            <a:r>
              <a:rPr lang="en-US" sz="3200" dirty="0">
                <a:solidFill>
                  <a:schemeClr val="tx1"/>
                </a:solidFill>
                <a:latin typeface="Calibri" panose="020F0502020204030204" pitchFamily="34" charset="0"/>
                <a:cs typeface="Calibri" panose="020F0502020204030204" pitchFamily="34" charset="0"/>
              </a:rPr>
              <a:t> </a:t>
            </a:r>
            <a:r>
              <a:rPr lang="en-US" sz="3200" dirty="0" err="1">
                <a:solidFill>
                  <a:schemeClr val="tx1"/>
                </a:solidFill>
                <a:latin typeface="Calibri" panose="020F0502020204030204" pitchFamily="34" charset="0"/>
                <a:cs typeface="Calibri" panose="020F0502020204030204" pitchFamily="34" charset="0"/>
              </a:rPr>
              <a:t>lại</a:t>
            </a:r>
            <a:br>
              <a:rPr lang="en-US" sz="3200" dirty="0">
                <a:solidFill>
                  <a:schemeClr val="tx1"/>
                </a:solidFill>
                <a:latin typeface="Calibri" panose="020F0502020204030204" pitchFamily="34" charset="0"/>
                <a:cs typeface="Calibri" panose="020F0502020204030204" pitchFamily="34" charset="0"/>
              </a:rPr>
            </a:br>
            <a:r>
              <a:rPr lang="en-US" sz="3200" dirty="0" err="1">
                <a:solidFill>
                  <a:schemeClr val="accent5"/>
                </a:solidFill>
                <a:latin typeface="Calibri" panose="020F0502020204030204" pitchFamily="34" charset="0"/>
                <a:cs typeface="Calibri" panose="020F0502020204030204" pitchFamily="34" charset="0"/>
              </a:rPr>
              <a:t>Bảng</a:t>
            </a:r>
            <a:r>
              <a:rPr lang="en-US" sz="3200" dirty="0">
                <a:solidFill>
                  <a:schemeClr val="accent5"/>
                </a:solidFill>
                <a:latin typeface="Calibri" panose="020F0502020204030204" pitchFamily="34" charset="0"/>
                <a:cs typeface="Calibri" panose="020F0502020204030204" pitchFamily="34" charset="0"/>
              </a:rPr>
              <a:t> </a:t>
            </a:r>
            <a:r>
              <a:rPr lang="en-US" sz="3200" dirty="0" err="1">
                <a:solidFill>
                  <a:schemeClr val="accent5"/>
                </a:solidFill>
                <a:latin typeface="Calibri" panose="020F0502020204030204" pitchFamily="34" charset="0"/>
                <a:cs typeface="Calibri" panose="020F0502020204030204" pitchFamily="34" charset="0"/>
              </a:rPr>
              <a:t>tên</a:t>
            </a:r>
            <a:r>
              <a:rPr lang="en-US" sz="3200" dirty="0">
                <a:solidFill>
                  <a:schemeClr val="accent5"/>
                </a:solidFill>
                <a:latin typeface="Calibri" panose="020F0502020204030204" pitchFamily="34" charset="0"/>
                <a:cs typeface="Calibri" panose="020F0502020204030204" pitchFamily="34" charset="0"/>
              </a:rPr>
              <a:t> </a:t>
            </a:r>
            <a:r>
              <a:rPr lang="en-US" sz="3200" dirty="0" err="1">
                <a:solidFill>
                  <a:schemeClr val="accent5"/>
                </a:solidFill>
                <a:latin typeface="Calibri" panose="020F0502020204030204" pitchFamily="34" charset="0"/>
                <a:cs typeface="Calibri" panose="020F0502020204030204" pitchFamily="34" charset="0"/>
              </a:rPr>
              <a:t>chữ</a:t>
            </a:r>
            <a:r>
              <a:rPr lang="en-US" sz="3200" dirty="0">
                <a:solidFill>
                  <a:schemeClr val="accent5"/>
                </a:solidFill>
                <a:latin typeface="Calibri" panose="020F0502020204030204" pitchFamily="34" charset="0"/>
                <a:cs typeface="Calibri" panose="020F0502020204030204" pitchFamily="34" charset="0"/>
              </a:rPr>
              <a:t> </a:t>
            </a:r>
            <a:r>
              <a:rPr lang="en-US" sz="3200" dirty="0" err="1">
                <a:solidFill>
                  <a:schemeClr val="accent5"/>
                </a:solidFill>
                <a:latin typeface="Calibri" panose="020F0502020204030204" pitchFamily="34" charset="0"/>
                <a:cs typeface="Calibri" panose="020F0502020204030204" pitchFamily="34" charset="0"/>
              </a:rPr>
              <a:t>cái</a:t>
            </a:r>
            <a:endParaRPr lang="en-US" sz="3200" dirty="0">
              <a:solidFill>
                <a:schemeClr val="accent5"/>
              </a:solidFill>
              <a:latin typeface="Calibri" panose="020F0502020204030204" pitchFamily="34" charset="0"/>
              <a:cs typeface="Calibri" panose="020F0502020204030204" pitchFamily="34" charset="0"/>
            </a:endParaRPr>
          </a:p>
        </p:txBody>
      </p:sp>
      <p:graphicFrame>
        <p:nvGraphicFramePr>
          <p:cNvPr id="943" name="Table 942"/>
          <p:cNvGraphicFramePr>
            <a:graphicFrameLocks noGrp="1"/>
          </p:cNvGraphicFramePr>
          <p:nvPr>
            <p:extLst>
              <p:ext uri="{D42A27DB-BD31-4B8C-83A1-F6EECF244321}">
                <p14:modId xmlns:p14="http://schemas.microsoft.com/office/powerpoint/2010/main" val="2813535748"/>
              </p:ext>
            </p:extLst>
          </p:nvPr>
        </p:nvGraphicFramePr>
        <p:xfrm>
          <a:off x="253373" y="1247180"/>
          <a:ext cx="4355507" cy="3170679"/>
        </p:xfrm>
        <a:graphic>
          <a:graphicData uri="http://schemas.openxmlformats.org/drawingml/2006/table">
            <a:tbl>
              <a:tblPr firstRow="1" bandRow="1">
                <a:tableStyleId>{9654A825-8844-4753-8419-F45804735BA4}</a:tableStyleId>
              </a:tblPr>
              <a:tblGrid>
                <a:gridCol w="1520682">
                  <a:extLst>
                    <a:ext uri="{9D8B030D-6E8A-4147-A177-3AD203B41FA5}">
                      <a16:colId xmlns:a16="http://schemas.microsoft.com/office/drawing/2014/main" val="20000"/>
                    </a:ext>
                  </a:extLst>
                </a:gridCol>
                <a:gridCol w="1257760">
                  <a:extLst>
                    <a:ext uri="{9D8B030D-6E8A-4147-A177-3AD203B41FA5}">
                      <a16:colId xmlns:a16="http://schemas.microsoft.com/office/drawing/2014/main" val="20001"/>
                    </a:ext>
                  </a:extLst>
                </a:gridCol>
                <a:gridCol w="1577065">
                  <a:extLst>
                    <a:ext uri="{9D8B030D-6E8A-4147-A177-3AD203B41FA5}">
                      <a16:colId xmlns:a16="http://schemas.microsoft.com/office/drawing/2014/main" val="20002"/>
                    </a:ext>
                  </a:extLst>
                </a:gridCol>
              </a:tblGrid>
              <a:tr h="537384">
                <a:tc>
                  <a:txBody>
                    <a:bodyPr/>
                    <a:lstStyle/>
                    <a:p>
                      <a:pPr algn="ctr"/>
                      <a:r>
                        <a:rPr lang="en-US" sz="1800" b="1" dirty="0" err="1">
                          <a:latin typeface="Calibri" panose="020F0502020204030204" pitchFamily="34" charset="0"/>
                          <a:cs typeface="Calibri" panose="020F0502020204030204" pitchFamily="34" charset="0"/>
                        </a:rPr>
                        <a:t>Số</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thứ</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tự</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algn="ctr"/>
                      <a:r>
                        <a:rPr lang="en-US" sz="1800" b="1"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err="1">
                          <a:latin typeface="Calibri" panose="020F0502020204030204" pitchFamily="34" charset="0"/>
                          <a:cs typeface="Calibri" panose="020F0502020204030204" pitchFamily="34" charset="0"/>
                        </a:rPr>
                        <a:t>Tên</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000"/>
                  </a:ext>
                </a:extLst>
              </a:tr>
              <a:tr h="526659">
                <a:tc>
                  <a:txBody>
                    <a:bodyPr/>
                    <a:lstStyle/>
                    <a:p>
                      <a:pPr algn="ctr"/>
                      <a:r>
                        <a:rPr lang="en-US" sz="2400" dirty="0">
                          <a:latin typeface="Calibri" panose="020F0502020204030204" pitchFamily="34" charset="0"/>
                          <a:cs typeface="Calibri" panose="020F0502020204030204" pitchFamily="34" charset="0"/>
                        </a:rPr>
                        <a:t>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r h="526659">
                <a:tc>
                  <a:txBody>
                    <a:bodyPr/>
                    <a:lstStyle/>
                    <a:p>
                      <a:pPr algn="ctr"/>
                      <a:r>
                        <a:rPr lang="en-US" sz="2400" dirty="0">
                          <a:latin typeface="Calibri" panose="020F0502020204030204" pitchFamily="34" charset="0"/>
                          <a:cs typeface="Calibri" panose="020F0502020204030204" pitchFamily="34" charset="0"/>
                        </a:rPr>
                        <a:t>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ă</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á</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526659">
                <a:tc>
                  <a:txBody>
                    <a:bodyPr/>
                    <a:lstStyle/>
                    <a:p>
                      <a:pPr algn="ctr"/>
                      <a:r>
                        <a:rPr lang="en-US" sz="2400" dirty="0">
                          <a:latin typeface="Calibri" panose="020F0502020204030204" pitchFamily="34" charset="0"/>
                          <a:cs typeface="Calibri" panose="020F0502020204030204" pitchFamily="34" charset="0"/>
                        </a:rPr>
                        <a:t>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â</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ớ</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526659">
                <a:tc>
                  <a:txBody>
                    <a:bodyPr/>
                    <a:lstStyle/>
                    <a:p>
                      <a:pPr algn="ctr"/>
                      <a:r>
                        <a:rPr lang="en-US" sz="2400" dirty="0">
                          <a:latin typeface="Calibri" panose="020F0502020204030204" pitchFamily="34" charset="0"/>
                          <a:cs typeface="Calibri" panose="020F0502020204030204" pitchFamily="34" charset="0"/>
                        </a:rPr>
                        <a:t>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b</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err="1">
                          <a:latin typeface="Calibri" panose="020F0502020204030204" pitchFamily="34" charset="0"/>
                          <a:cs typeface="Calibri" panose="020F0502020204030204" pitchFamily="34" charset="0"/>
                        </a:rPr>
                        <a:t>bê</a:t>
                      </a:r>
                      <a:endParaRPr lang="en-US" sz="28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4"/>
                  </a:ext>
                </a:extLst>
              </a:tr>
              <a:tr h="526659">
                <a:tc>
                  <a:txBody>
                    <a:bodyPr/>
                    <a:lstStyle/>
                    <a:p>
                      <a:pPr algn="ctr"/>
                      <a:r>
                        <a:rPr lang="en-US" sz="2400" dirty="0">
                          <a:latin typeface="Calibri" panose="020F0502020204030204" pitchFamily="34" charset="0"/>
                          <a:cs typeface="Calibri" panose="020F0502020204030204" pitchFamily="34" charset="0"/>
                        </a:rPr>
                        <a:t>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c</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err="1">
                          <a:latin typeface="Calibri" panose="020F0502020204030204" pitchFamily="34" charset="0"/>
                          <a:cs typeface="Calibri" panose="020F0502020204030204" pitchFamily="34" charset="0"/>
                        </a:rPr>
                        <a:t>xê</a:t>
                      </a:r>
                      <a:endParaRPr lang="en-US" sz="28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bl>
          </a:graphicData>
        </a:graphic>
      </p:graphicFrame>
      <p:graphicFrame>
        <p:nvGraphicFramePr>
          <p:cNvPr id="944" name="Table 943"/>
          <p:cNvGraphicFramePr>
            <a:graphicFrameLocks noGrp="1"/>
          </p:cNvGraphicFramePr>
          <p:nvPr>
            <p:extLst>
              <p:ext uri="{D42A27DB-BD31-4B8C-83A1-F6EECF244321}">
                <p14:modId xmlns:p14="http://schemas.microsoft.com/office/powerpoint/2010/main" val="1992936532"/>
              </p:ext>
            </p:extLst>
          </p:nvPr>
        </p:nvGraphicFramePr>
        <p:xfrm>
          <a:off x="4625450" y="1242727"/>
          <a:ext cx="4355507" cy="2644020"/>
        </p:xfrm>
        <a:graphic>
          <a:graphicData uri="http://schemas.openxmlformats.org/drawingml/2006/table">
            <a:tbl>
              <a:tblPr firstRow="1" bandRow="1">
                <a:tableStyleId>{9654A825-8844-4753-8419-F45804735BA4}</a:tableStyleId>
              </a:tblPr>
              <a:tblGrid>
                <a:gridCol w="1520682">
                  <a:extLst>
                    <a:ext uri="{9D8B030D-6E8A-4147-A177-3AD203B41FA5}">
                      <a16:colId xmlns:a16="http://schemas.microsoft.com/office/drawing/2014/main" val="20000"/>
                    </a:ext>
                  </a:extLst>
                </a:gridCol>
                <a:gridCol w="1257760">
                  <a:extLst>
                    <a:ext uri="{9D8B030D-6E8A-4147-A177-3AD203B41FA5}">
                      <a16:colId xmlns:a16="http://schemas.microsoft.com/office/drawing/2014/main" val="20001"/>
                    </a:ext>
                  </a:extLst>
                </a:gridCol>
                <a:gridCol w="1577065">
                  <a:extLst>
                    <a:ext uri="{9D8B030D-6E8A-4147-A177-3AD203B41FA5}">
                      <a16:colId xmlns:a16="http://schemas.microsoft.com/office/drawing/2014/main" val="20002"/>
                    </a:ext>
                  </a:extLst>
                </a:gridCol>
              </a:tblGrid>
              <a:tr h="537384">
                <a:tc>
                  <a:txBody>
                    <a:bodyPr/>
                    <a:lstStyle/>
                    <a:p>
                      <a:pPr algn="ctr"/>
                      <a:r>
                        <a:rPr lang="en-US" sz="1800" b="1" dirty="0" err="1">
                          <a:latin typeface="Calibri" panose="020F0502020204030204" pitchFamily="34" charset="0"/>
                          <a:cs typeface="Calibri" panose="020F0502020204030204" pitchFamily="34" charset="0"/>
                        </a:rPr>
                        <a:t>Số</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thứ</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tự</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algn="ctr"/>
                      <a:r>
                        <a:rPr lang="en-US" sz="1800" b="1"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err="1">
                          <a:latin typeface="Calibri" panose="020F0502020204030204" pitchFamily="34" charset="0"/>
                          <a:cs typeface="Calibri" panose="020F0502020204030204" pitchFamily="34" charset="0"/>
                        </a:rPr>
                        <a:t>Tên</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000"/>
                  </a:ext>
                </a:extLst>
              </a:tr>
              <a:tr h="526659">
                <a:tc>
                  <a:txBody>
                    <a:bodyPr/>
                    <a:lstStyle/>
                    <a:p>
                      <a:pPr algn="ctr"/>
                      <a:r>
                        <a:rPr lang="en-US" sz="2400" dirty="0">
                          <a:latin typeface="Calibri" panose="020F0502020204030204" pitchFamily="34" charset="0"/>
                          <a:cs typeface="Calibri" panose="020F0502020204030204" pitchFamily="34" charset="0"/>
                        </a:rPr>
                        <a:t>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d</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err="1">
                          <a:latin typeface="Calibri" panose="020F0502020204030204" pitchFamily="34" charset="0"/>
                          <a:cs typeface="Calibri" panose="020F0502020204030204" pitchFamily="34" charset="0"/>
                        </a:rPr>
                        <a:t>dê</a:t>
                      </a:r>
                      <a:endParaRPr lang="en-US" sz="28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r h="526659">
                <a:tc>
                  <a:txBody>
                    <a:bodyPr/>
                    <a:lstStyle/>
                    <a:p>
                      <a:pPr algn="ctr"/>
                      <a:r>
                        <a:rPr lang="en-US" sz="2400" dirty="0">
                          <a:latin typeface="Calibri" panose="020F0502020204030204" pitchFamily="34" charset="0"/>
                          <a:cs typeface="Calibri" panose="020F0502020204030204" pitchFamily="34" charset="0"/>
                        </a:rPr>
                        <a:t>7</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đ</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err="1">
                          <a:latin typeface="Calibri" panose="020F0502020204030204" pitchFamily="34" charset="0"/>
                          <a:cs typeface="Calibri" panose="020F0502020204030204" pitchFamily="34" charset="0"/>
                        </a:rPr>
                        <a:t>đê</a:t>
                      </a:r>
                      <a:endParaRPr lang="en-US" sz="28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526659">
                <a:tc>
                  <a:txBody>
                    <a:bodyPr/>
                    <a:lstStyle/>
                    <a:p>
                      <a:pPr algn="ctr"/>
                      <a:r>
                        <a:rPr lang="en-US" sz="2400" dirty="0">
                          <a:latin typeface="Calibri" panose="020F0502020204030204" pitchFamily="34" charset="0"/>
                          <a:cs typeface="Calibri" panose="020F0502020204030204" pitchFamily="34" charset="0"/>
                        </a:rPr>
                        <a:t>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526659">
                <a:tc>
                  <a:txBody>
                    <a:bodyPr/>
                    <a:lstStyle/>
                    <a:p>
                      <a:pPr algn="ctr"/>
                      <a:r>
                        <a:rPr lang="en-US" sz="2400" dirty="0">
                          <a:latin typeface="Calibri" panose="020F0502020204030204" pitchFamily="34" charset="0"/>
                          <a:cs typeface="Calibri" panose="020F0502020204030204" pitchFamily="34" charset="0"/>
                        </a:rPr>
                        <a:t>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ê</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ê</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482871090"/>
      </p:ext>
    </p:extLst>
  </p:cSld>
  <p:clrMapOvr>
    <a:masterClrMapping/>
  </p:clrMapOvr>
  <p:transition spd="slow">
    <p:comb/>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7449045" y="3664119"/>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grpSp>
        <p:nvGrpSpPr>
          <p:cNvPr id="2232" name="Google Shape;2232;p36"/>
          <p:cNvGrpSpPr/>
          <p:nvPr/>
        </p:nvGrpSpPr>
        <p:grpSpPr>
          <a:xfrm>
            <a:off x="1254313" y="683045"/>
            <a:ext cx="6352395" cy="3758413"/>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91425" tIns="91425" rIns="91425" bIns="91425" anchor="ctr" anchorCtr="0">
                <a:noAutofit/>
              </a:bodyPr>
              <a:lstStyle/>
              <a:p>
                <a:endParaRPr/>
              </a:p>
            </p:txBody>
          </p:sp>
        </p:grpSp>
      </p:grpSp>
      <p:grpSp>
        <p:nvGrpSpPr>
          <p:cNvPr id="2278" name="Google Shape;2278;p36"/>
          <p:cNvGrpSpPr/>
          <p:nvPr/>
        </p:nvGrpSpPr>
        <p:grpSpPr>
          <a:xfrm rot="-412690" flipH="1">
            <a:off x="1573242" y="1635132"/>
            <a:ext cx="756708" cy="700413"/>
            <a:chOff x="4167435" y="1023551"/>
            <a:chExt cx="2120662" cy="1958405"/>
          </a:xfrm>
        </p:grpSpPr>
        <p:sp>
          <p:nvSpPr>
            <p:cNvPr id="2279" name="Google Shape;2279;p36"/>
            <p:cNvSpPr/>
            <p:nvPr/>
          </p:nvSpPr>
          <p:spPr>
            <a:xfrm>
              <a:off x="4381116" y="1024344"/>
              <a:ext cx="1906982" cy="1957612"/>
            </a:xfrm>
            <a:custGeom>
              <a:avLst/>
              <a:gdLst/>
              <a:ahLst/>
              <a:cxnLst/>
              <a:rect l="l" t="t" r="r" b="b"/>
              <a:pathLst>
                <a:path w="55135" h="52033" extrusionOk="0">
                  <a:moveTo>
                    <a:pt x="44188" y="1"/>
                  </a:moveTo>
                  <a:lnTo>
                    <a:pt x="34986" y="45700"/>
                  </a:lnTo>
                  <a:lnTo>
                    <a:pt x="1" y="50857"/>
                  </a:lnTo>
                  <a:lnTo>
                    <a:pt x="1" y="52033"/>
                  </a:lnTo>
                  <a:lnTo>
                    <a:pt x="55135" y="45118"/>
                  </a:lnTo>
                  <a:lnTo>
                    <a:pt x="44188" y="1"/>
                  </a:ln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sp>
          <p:nvSpPr>
            <p:cNvPr id="2280" name="Google Shape;2280;p36"/>
            <p:cNvSpPr/>
            <p:nvPr/>
          </p:nvSpPr>
          <p:spPr>
            <a:xfrm>
              <a:off x="4167435" y="1023551"/>
              <a:ext cx="1977160" cy="1886437"/>
            </a:xfrm>
            <a:custGeom>
              <a:avLst/>
              <a:gdLst/>
              <a:ahLst/>
              <a:cxnLst/>
              <a:rect l="l" t="t" r="r" b="b"/>
              <a:pathLst>
                <a:path w="57164" h="54541" extrusionOk="0">
                  <a:moveTo>
                    <a:pt x="49887" y="1"/>
                  </a:moveTo>
                  <a:lnTo>
                    <a:pt x="0" y="6980"/>
                  </a:lnTo>
                  <a:lnTo>
                    <a:pt x="6204" y="54540"/>
                  </a:lnTo>
                  <a:cubicBezTo>
                    <a:pt x="6204" y="54540"/>
                    <a:pt x="14889" y="54062"/>
                    <a:pt x="34701" y="52046"/>
                  </a:cubicBezTo>
                  <a:cubicBezTo>
                    <a:pt x="54527" y="50030"/>
                    <a:pt x="57163" y="44149"/>
                    <a:pt x="57163" y="44149"/>
                  </a:cubicBezTo>
                  <a:cubicBezTo>
                    <a:pt x="54992" y="37338"/>
                    <a:pt x="49887" y="1"/>
                    <a:pt x="49887"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sp>
        <p:nvSpPr>
          <p:cNvPr id="2281" name="Google Shape;2281;p36"/>
          <p:cNvSpPr txBox="1">
            <a:spLocks noGrp="1"/>
          </p:cNvSpPr>
          <p:nvPr>
            <p:ph type="title" idx="2"/>
          </p:nvPr>
        </p:nvSpPr>
        <p:spPr>
          <a:xfrm>
            <a:off x="1665541" y="1796727"/>
            <a:ext cx="710802" cy="49406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a:t>03</a:t>
            </a:r>
            <a:endParaRPr sz="3200" dirty="0"/>
          </a:p>
        </p:txBody>
      </p:sp>
      <p:sp>
        <p:nvSpPr>
          <p:cNvPr id="2282" name="Google Shape;2282;p36"/>
          <p:cNvSpPr/>
          <p:nvPr/>
        </p:nvSpPr>
        <p:spPr>
          <a:xfrm rot="4930230" flipH="1">
            <a:off x="7456225" y="3664120"/>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283" name="Google Shape;2283;p36"/>
          <p:cNvSpPr/>
          <p:nvPr/>
        </p:nvSpPr>
        <p:spPr>
          <a:xfrm>
            <a:off x="4136896" y="3375351"/>
            <a:ext cx="1593205" cy="115389"/>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91425" tIns="91425" rIns="91425" bIns="91425" anchor="ctr" anchorCtr="0">
            <a:noAutofit/>
          </a:bodyPr>
          <a:lstStyle/>
          <a:p>
            <a:pPr algn="ctr"/>
            <a:endParaRPr/>
          </a:p>
        </p:txBody>
      </p:sp>
      <p:grpSp>
        <p:nvGrpSpPr>
          <p:cNvPr id="2284" name="Google Shape;2284;p36"/>
          <p:cNvGrpSpPr/>
          <p:nvPr/>
        </p:nvGrpSpPr>
        <p:grpSpPr>
          <a:xfrm rot="-9715309">
            <a:off x="6699291" y="3581316"/>
            <a:ext cx="584236" cy="393279"/>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2296" name="Google Shape;2296;p36"/>
          <p:cNvGrpSpPr/>
          <p:nvPr/>
        </p:nvGrpSpPr>
        <p:grpSpPr>
          <a:xfrm>
            <a:off x="347216" y="428396"/>
            <a:ext cx="575185" cy="506474"/>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grpSp>
      <p:sp>
        <p:nvSpPr>
          <p:cNvPr id="73" name="Rounded Rectangle 72"/>
          <p:cNvSpPr/>
          <p:nvPr/>
        </p:nvSpPr>
        <p:spPr>
          <a:xfrm>
            <a:off x="3528520" y="2555644"/>
            <a:ext cx="2677347" cy="519473"/>
          </a:xfrm>
          <a:prstGeom prst="roundRect">
            <a:avLst/>
          </a:prstGeom>
          <a:solidFill>
            <a:schemeClr val="accent4">
              <a:lumMod val="20000"/>
              <a:lumOff val="80000"/>
            </a:schemeClr>
          </a:solidFill>
          <a:ln w="12700" cap="flat" cmpd="sng" algn="ctr">
            <a:solidFill>
              <a:srgbClr val="F8D35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kern="1200" noProof="0" dirty="0" err="1">
                <a:latin typeface="Calibri" panose="020F0502020204030204" pitchFamily="34" charset="0"/>
                <a:cs typeface="Calibri" panose="020F0502020204030204" pitchFamily="34" charset="0"/>
              </a:rPr>
              <a:t>Làm</a:t>
            </a:r>
            <a:r>
              <a:rPr lang="en-US" sz="2400" kern="1200" noProof="0" dirty="0">
                <a:latin typeface="Calibri" panose="020F0502020204030204" pitchFamily="34" charset="0"/>
                <a:cs typeface="Calibri" panose="020F0502020204030204" pitchFamily="34" charset="0"/>
              </a:rPr>
              <a:t> </a:t>
            </a:r>
            <a:r>
              <a:rPr lang="en-US" sz="2400" kern="1200" noProof="0" dirty="0" err="1">
                <a:latin typeface="Calibri" panose="020F0502020204030204" pitchFamily="34" charset="0"/>
                <a:cs typeface="Calibri" panose="020F0502020204030204" pitchFamily="34" charset="0"/>
              </a:rPr>
              <a:t>vào</a:t>
            </a:r>
            <a:r>
              <a:rPr lang="en-US" sz="2400" kern="1200" noProof="0" dirty="0">
                <a:latin typeface="Calibri" panose="020F0502020204030204" pitchFamily="34" charset="0"/>
                <a:cs typeface="Calibri" panose="020F0502020204030204" pitchFamily="34" charset="0"/>
              </a:rPr>
              <a:t> VBT</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pic>
        <p:nvPicPr>
          <p:cNvPr id="2" name="Picture 1"/>
          <p:cNvPicPr>
            <a:picLocks noChangeAspect="1"/>
          </p:cNvPicPr>
          <p:nvPr/>
        </p:nvPicPr>
        <p:blipFill>
          <a:blip r:embed="rId3"/>
          <a:stretch>
            <a:fillRect/>
          </a:stretch>
        </p:blipFill>
        <p:spPr>
          <a:xfrm>
            <a:off x="2799224" y="1615348"/>
            <a:ext cx="3907875" cy="993734"/>
          </a:xfrm>
          <a:prstGeom prst="rect">
            <a:avLst/>
          </a:prstGeom>
        </p:spPr>
      </p:pic>
    </p:spTree>
    <p:extLst>
      <p:ext uri="{BB962C8B-B14F-4D97-AF65-F5344CB8AC3E}">
        <p14:creationId xmlns:p14="http://schemas.microsoft.com/office/powerpoint/2010/main" val="392311724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56644" y="-56644"/>
            <a:ext cx="9305839" cy="5138442"/>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sp>
        <p:nvSpPr>
          <p:cNvPr id="1000" name="Google Shape;5317;p41"/>
          <p:cNvSpPr txBox="1">
            <a:spLocks noGrp="1"/>
          </p:cNvSpPr>
          <p:nvPr>
            <p:ph type="title"/>
          </p:nvPr>
        </p:nvSpPr>
        <p:spPr>
          <a:xfrm>
            <a:off x="1001804" y="218032"/>
            <a:ext cx="6956277" cy="506250"/>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Chọn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chữ</a:t>
            </a:r>
            <a:r>
              <a:rPr lang="en-US" dirty="0">
                <a:solidFill>
                  <a:schemeClr val="accent5"/>
                </a:solidFill>
                <a:latin typeface="Calibri" panose="020F0502020204030204" pitchFamily="34" charset="0"/>
                <a:cs typeface="Calibri" panose="020F0502020204030204" pitchFamily="34" charset="0"/>
              </a:rPr>
              <a:t> c </a:t>
            </a:r>
            <a:r>
              <a:rPr lang="en-US" dirty="0" err="1">
                <a:solidFill>
                  <a:schemeClr val="accent5"/>
                </a:solidFill>
                <a:latin typeface="Calibri" panose="020F0502020204030204" pitchFamily="34" charset="0"/>
                <a:cs typeface="Calibri" panose="020F0502020204030204" pitchFamily="34" charset="0"/>
              </a:rPr>
              <a:t>hoặc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chữ</a:t>
            </a:r>
            <a:r>
              <a:rPr lang="en-US" dirty="0">
                <a:solidFill>
                  <a:schemeClr val="accent5"/>
                </a:solidFill>
                <a:latin typeface="Calibri" panose="020F0502020204030204" pitchFamily="34" charset="0"/>
                <a:cs typeface="Calibri" panose="020F0502020204030204" pitchFamily="34" charset="0"/>
              </a:rPr>
              <a:t> k </a:t>
            </a:r>
            <a:r>
              <a:rPr lang="en-US" dirty="0" err="1">
                <a:solidFill>
                  <a:schemeClr val="accent5"/>
                </a:solidFill>
                <a:latin typeface="Calibri" panose="020F0502020204030204" pitchFamily="34" charset="0"/>
                <a:cs typeface="Calibri" panose="020F0502020204030204" pitchFamily="34" charset="0"/>
              </a:rPr>
              <a:t>thích</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hợp</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với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mỗi</a:t>
            </a:r>
            <a:r>
              <a:rPr lang="en-US" dirty="0">
                <a:solidFill>
                  <a:schemeClr val="accent5"/>
                </a:solidFill>
                <a:latin typeface="Calibri" panose="020F0502020204030204" pitchFamily="34" charset="0"/>
                <a:cs typeface="Calibri" panose="020F0502020204030204" pitchFamily="34" charset="0"/>
              </a:rPr>
              <a:t> </a:t>
            </a:r>
          </a:p>
        </p:txBody>
      </p:sp>
      <p:pic>
        <p:nvPicPr>
          <p:cNvPr id="1001" name="Picture 1000"/>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7562557" y="250884"/>
            <a:ext cx="486248" cy="489602"/>
          </a:xfrm>
          <a:prstGeom prst="rect">
            <a:avLst/>
          </a:prstGeom>
        </p:spPr>
      </p:pic>
      <p:sp>
        <p:nvSpPr>
          <p:cNvPr id="1019" name="Rectangle 1018"/>
          <p:cNvSpPr/>
          <p:nvPr/>
        </p:nvSpPr>
        <p:spPr>
          <a:xfrm>
            <a:off x="574112" y="3653373"/>
            <a:ext cx="1832553"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nấu</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r>
              <a:rPr lang="en-US" sz="3200" dirty="0" err="1">
                <a:solidFill>
                  <a:srgbClr val="FF0000"/>
                </a:solidFill>
                <a:latin typeface="Calibri" panose="020F0502020204030204" pitchFamily="34" charset="0"/>
                <a:cs typeface="Calibri" panose="020F0502020204030204" pitchFamily="34" charset="0"/>
                <a:sym typeface="Gloria Hallelujah"/>
              </a:rPr>
              <a:t>c</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ơm</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endParaRPr lang="en-US" sz="1800" dirty="0">
              <a:solidFill>
                <a:schemeClr val="tx1">
                  <a:lumMod val="50000"/>
                </a:schemeClr>
              </a:solidFill>
              <a:latin typeface="Calibri" panose="020F0502020204030204" pitchFamily="34" charset="0"/>
              <a:cs typeface="Calibri" panose="020F0502020204030204" pitchFamily="34" charset="0"/>
            </a:endParaRPr>
          </a:p>
        </p:txBody>
      </p:sp>
      <p:grpSp>
        <p:nvGrpSpPr>
          <p:cNvPr id="14" name="Group 13"/>
          <p:cNvGrpSpPr/>
          <p:nvPr/>
        </p:nvGrpSpPr>
        <p:grpSpPr>
          <a:xfrm>
            <a:off x="564496" y="3649340"/>
            <a:ext cx="2031325" cy="584775"/>
            <a:chOff x="853855" y="3648957"/>
            <a:chExt cx="2031325" cy="584775"/>
          </a:xfrm>
        </p:grpSpPr>
        <p:sp>
          <p:nvSpPr>
            <p:cNvPr id="10" name="Rectangle 9"/>
            <p:cNvSpPr/>
            <p:nvPr/>
          </p:nvSpPr>
          <p:spPr>
            <a:xfrm>
              <a:off x="853855" y="3648957"/>
              <a:ext cx="2031325"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nấu</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ơm</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endParaRPr lang="en-US" sz="1800" dirty="0">
                <a:solidFill>
                  <a:schemeClr val="tx1">
                    <a:lumMod val="50000"/>
                  </a:schemeClr>
                </a:solidFill>
                <a:latin typeface="Calibri" panose="020F0502020204030204" pitchFamily="34" charset="0"/>
                <a:cs typeface="Calibri" panose="020F0502020204030204" pitchFamily="34" charset="0"/>
              </a:endParaRPr>
            </a:p>
          </p:txBody>
        </p:sp>
        <p:pic>
          <p:nvPicPr>
            <p:cNvPr id="13" name="Picture 12"/>
            <p:cNvPicPr>
              <a:picLocks noChangeAspect="1"/>
            </p:cNvPicPr>
            <p:nvPr/>
          </p:nvPicPr>
          <p:blipFill>
            <a:blip r:embed="rId4"/>
            <a:stretch>
              <a:fillRect/>
            </a:stretch>
          </p:blipFill>
          <p:spPr>
            <a:xfrm>
              <a:off x="1595696" y="3753403"/>
              <a:ext cx="455186" cy="457200"/>
            </a:xfrm>
            <a:prstGeom prst="rect">
              <a:avLst/>
            </a:prstGeom>
          </p:spPr>
        </p:pic>
      </p:grpSp>
      <p:sp>
        <p:nvSpPr>
          <p:cNvPr id="1020" name="Rectangle 1019"/>
          <p:cNvSpPr/>
          <p:nvPr/>
        </p:nvSpPr>
        <p:spPr>
          <a:xfrm>
            <a:off x="3605936" y="3643772"/>
            <a:ext cx="1736373"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tưới</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r>
              <a:rPr lang="en-US" sz="3200" dirty="0" err="1">
                <a:solidFill>
                  <a:srgbClr val="FF0000"/>
                </a:solidFill>
                <a:latin typeface="Calibri" panose="020F0502020204030204" pitchFamily="34" charset="0"/>
                <a:cs typeface="Calibri" panose="020F0502020204030204" pitchFamily="34" charset="0"/>
                <a:sym typeface="Gloria Hallelujah"/>
              </a:rPr>
              <a:t>c</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ây</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endParaRPr lang="en-US" sz="1800" dirty="0">
              <a:solidFill>
                <a:schemeClr val="tx1">
                  <a:lumMod val="50000"/>
                </a:schemeClr>
              </a:solidFill>
              <a:latin typeface="Calibri" panose="020F0502020204030204" pitchFamily="34" charset="0"/>
              <a:cs typeface="Calibri" panose="020F0502020204030204" pitchFamily="34" charset="0"/>
            </a:endParaRPr>
          </a:p>
        </p:txBody>
      </p:sp>
      <p:grpSp>
        <p:nvGrpSpPr>
          <p:cNvPr id="15" name="Group 14"/>
          <p:cNvGrpSpPr/>
          <p:nvPr/>
        </p:nvGrpSpPr>
        <p:grpSpPr>
          <a:xfrm>
            <a:off x="3460062" y="3649340"/>
            <a:ext cx="2028119" cy="584775"/>
            <a:chOff x="2197947" y="698089"/>
            <a:chExt cx="2028119" cy="584775"/>
          </a:xfrm>
        </p:grpSpPr>
        <p:sp>
          <p:nvSpPr>
            <p:cNvPr id="1010" name="Rectangle 1009"/>
            <p:cNvSpPr/>
            <p:nvPr/>
          </p:nvSpPr>
          <p:spPr>
            <a:xfrm>
              <a:off x="2197947" y="698089"/>
              <a:ext cx="2028119"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tưới</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ây</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endParaRPr lang="en-US" sz="1800" dirty="0">
                <a:solidFill>
                  <a:schemeClr val="tx1">
                    <a:lumMod val="50000"/>
                  </a:schemeClr>
                </a:solidFill>
                <a:latin typeface="Calibri" panose="020F0502020204030204" pitchFamily="34" charset="0"/>
                <a:cs typeface="Calibri" panose="020F0502020204030204" pitchFamily="34" charset="0"/>
              </a:endParaRPr>
            </a:p>
          </p:txBody>
        </p:sp>
        <p:pic>
          <p:nvPicPr>
            <p:cNvPr id="1011" name="Picture 1010"/>
            <p:cNvPicPr>
              <a:picLocks noChangeAspect="1"/>
            </p:cNvPicPr>
            <p:nvPr/>
          </p:nvPicPr>
          <p:blipFill>
            <a:blip r:embed="rId4"/>
            <a:stretch>
              <a:fillRect/>
            </a:stretch>
          </p:blipFill>
          <p:spPr>
            <a:xfrm rot="21408746">
              <a:off x="3086516" y="776985"/>
              <a:ext cx="455186" cy="457200"/>
            </a:xfrm>
            <a:prstGeom prst="rect">
              <a:avLst/>
            </a:prstGeom>
          </p:spPr>
        </p:pic>
      </p:grpSp>
      <p:sp>
        <p:nvSpPr>
          <p:cNvPr id="1021" name="Rectangle 1020"/>
          <p:cNvSpPr/>
          <p:nvPr/>
        </p:nvSpPr>
        <p:spPr>
          <a:xfrm>
            <a:off x="6638460" y="3641889"/>
            <a:ext cx="1664238" cy="584775"/>
          </a:xfrm>
          <a:prstGeom prst="rect">
            <a:avLst/>
          </a:prstGeom>
        </p:spPr>
        <p:txBody>
          <a:bodyPr wrap="none">
            <a:spAutoFit/>
          </a:bodyPr>
          <a:lstStyle/>
          <a:p>
            <a:pPr algn="ct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xâu</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r>
              <a:rPr lang="en-US" sz="3200" dirty="0" err="1">
                <a:solidFill>
                  <a:schemeClr val="accent5">
                    <a:lumMod val="75000"/>
                  </a:schemeClr>
                </a:solidFill>
                <a:latin typeface="Calibri" panose="020F0502020204030204" pitchFamily="34" charset="0"/>
                <a:cs typeface="Calibri" panose="020F0502020204030204" pitchFamily="34" charset="0"/>
                <a:sym typeface="Gloria Hallelujah"/>
              </a:rPr>
              <a:t>k</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im</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endParaRPr lang="en-US" sz="1800" dirty="0">
              <a:solidFill>
                <a:schemeClr val="accent5">
                  <a:lumMod val="75000"/>
                </a:schemeClr>
              </a:solidFill>
              <a:latin typeface="Calibri" panose="020F0502020204030204" pitchFamily="34" charset="0"/>
              <a:cs typeface="Calibri" panose="020F0502020204030204" pitchFamily="34" charset="0"/>
            </a:endParaRPr>
          </a:p>
        </p:txBody>
      </p:sp>
      <p:grpSp>
        <p:nvGrpSpPr>
          <p:cNvPr id="16" name="Group 15"/>
          <p:cNvGrpSpPr/>
          <p:nvPr/>
        </p:nvGrpSpPr>
        <p:grpSpPr>
          <a:xfrm>
            <a:off x="6545486" y="3626211"/>
            <a:ext cx="1850186" cy="584775"/>
            <a:chOff x="6829137" y="3652680"/>
            <a:chExt cx="1850186" cy="584775"/>
          </a:xfrm>
        </p:grpSpPr>
        <p:sp>
          <p:nvSpPr>
            <p:cNvPr id="1012" name="Rectangle 1011"/>
            <p:cNvSpPr/>
            <p:nvPr/>
          </p:nvSpPr>
          <p:spPr>
            <a:xfrm>
              <a:off x="6829137" y="3652680"/>
              <a:ext cx="1850186"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xâu</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im</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endParaRPr lang="en-US" sz="1800" dirty="0">
                <a:solidFill>
                  <a:schemeClr val="accent5">
                    <a:lumMod val="75000"/>
                  </a:schemeClr>
                </a:solidFill>
                <a:latin typeface="Calibri" panose="020F0502020204030204" pitchFamily="34" charset="0"/>
                <a:cs typeface="Calibri" panose="020F0502020204030204" pitchFamily="34" charset="0"/>
              </a:endParaRPr>
            </a:p>
          </p:txBody>
        </p:sp>
        <p:pic>
          <p:nvPicPr>
            <p:cNvPr id="1013" name="Picture 1012"/>
            <p:cNvPicPr>
              <a:picLocks/>
            </p:cNvPicPr>
            <p:nvPr/>
          </p:nvPicPr>
          <p:blipFill>
            <a:blip r:embed="rId4"/>
            <a:stretch>
              <a:fillRect/>
            </a:stretch>
          </p:blipFill>
          <p:spPr>
            <a:xfrm rot="21088236">
              <a:off x="7527034" y="3716470"/>
              <a:ext cx="457200" cy="457200"/>
            </a:xfrm>
            <a:prstGeom prst="rect">
              <a:avLst/>
            </a:prstGeom>
          </p:spPr>
        </p:pic>
      </p:grpSp>
      <p:grpSp>
        <p:nvGrpSpPr>
          <p:cNvPr id="18" name="Group 17"/>
          <p:cNvGrpSpPr/>
          <p:nvPr/>
        </p:nvGrpSpPr>
        <p:grpSpPr>
          <a:xfrm>
            <a:off x="564074" y="1127277"/>
            <a:ext cx="2094804" cy="2120015"/>
            <a:chOff x="460827" y="1115554"/>
            <a:chExt cx="2487472" cy="2326479"/>
          </a:xfrm>
        </p:grpSpPr>
        <p:pic>
          <p:nvPicPr>
            <p:cNvPr id="7" name="Picture 6"/>
            <p:cNvPicPr>
              <a:picLocks noChangeAspect="1"/>
            </p:cNvPicPr>
            <p:nvPr/>
          </p:nvPicPr>
          <p:blipFill rotWithShape="1">
            <a:blip r:embed="rId5">
              <a:clrChange>
                <a:clrFrom>
                  <a:srgbClr val="FFFFFF"/>
                </a:clrFrom>
                <a:clrTo>
                  <a:srgbClr val="FFFFFF">
                    <a:alpha val="0"/>
                  </a:srgbClr>
                </a:clrTo>
              </a:clrChange>
            </a:blip>
            <a:srcRect r="64757"/>
            <a:stretch/>
          </p:blipFill>
          <p:spPr>
            <a:xfrm>
              <a:off x="460827" y="1115554"/>
              <a:ext cx="2487472" cy="2326479"/>
            </a:xfrm>
            <a:prstGeom prst="rect">
              <a:avLst/>
            </a:prstGeom>
          </p:spPr>
        </p:pic>
        <p:sp>
          <p:nvSpPr>
            <p:cNvPr id="17" name="Oval 16"/>
            <p:cNvSpPr/>
            <p:nvPr/>
          </p:nvSpPr>
          <p:spPr>
            <a:xfrm>
              <a:off x="460827" y="1219200"/>
              <a:ext cx="2487472" cy="2218407"/>
            </a:xfrm>
            <a:prstGeom prst="ellipse">
              <a:avLst/>
            </a:prstGeom>
            <a:no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grpSp>
        <p:nvGrpSpPr>
          <p:cNvPr id="19" name="Group 18"/>
          <p:cNvGrpSpPr/>
          <p:nvPr/>
        </p:nvGrpSpPr>
        <p:grpSpPr>
          <a:xfrm>
            <a:off x="3349952" y="1127277"/>
            <a:ext cx="2248343" cy="2196072"/>
            <a:chOff x="3349952" y="1047187"/>
            <a:chExt cx="2444097" cy="2420755"/>
          </a:xfrm>
        </p:grpSpPr>
        <p:pic>
          <p:nvPicPr>
            <p:cNvPr id="1014" name="Picture 1013"/>
            <p:cNvPicPr>
              <a:picLocks noChangeAspect="1"/>
            </p:cNvPicPr>
            <p:nvPr/>
          </p:nvPicPr>
          <p:blipFill rotWithShape="1">
            <a:blip r:embed="rId5">
              <a:clrChange>
                <a:clrFrom>
                  <a:srgbClr val="FFFFFF"/>
                </a:clrFrom>
                <a:clrTo>
                  <a:srgbClr val="FFFFFF">
                    <a:alpha val="0"/>
                  </a:srgbClr>
                </a:clrTo>
              </a:clrChange>
            </a:blip>
            <a:srcRect l="34998" t="-1788" r="31300" b="1788"/>
            <a:stretch/>
          </p:blipFill>
          <p:spPr>
            <a:xfrm>
              <a:off x="3349952" y="1047187"/>
              <a:ext cx="2444097" cy="2390420"/>
            </a:xfrm>
            <a:prstGeom prst="rect">
              <a:avLst/>
            </a:prstGeom>
          </p:spPr>
        </p:pic>
        <p:sp>
          <p:nvSpPr>
            <p:cNvPr id="1023" name="Oval 1022"/>
            <p:cNvSpPr/>
            <p:nvPr/>
          </p:nvSpPr>
          <p:spPr>
            <a:xfrm>
              <a:off x="3376915" y="1127277"/>
              <a:ext cx="2368095" cy="2340665"/>
            </a:xfrm>
            <a:prstGeom prst="ellipse">
              <a:avLst/>
            </a:prstGeom>
            <a:noFill/>
            <a:ln>
              <a:solidFill>
                <a:srgbClr val="BDFF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grpSp>
        <p:nvGrpSpPr>
          <p:cNvPr id="20" name="Group 19"/>
          <p:cNvGrpSpPr/>
          <p:nvPr/>
        </p:nvGrpSpPr>
        <p:grpSpPr>
          <a:xfrm>
            <a:off x="6344640" y="1127277"/>
            <a:ext cx="2251878" cy="2281573"/>
            <a:chOff x="6293003" y="1014257"/>
            <a:chExt cx="2368095" cy="2454505"/>
          </a:xfrm>
        </p:grpSpPr>
        <p:pic>
          <p:nvPicPr>
            <p:cNvPr id="1015" name="Picture 1014"/>
            <p:cNvPicPr>
              <a:picLocks noChangeAspect="1"/>
            </p:cNvPicPr>
            <p:nvPr/>
          </p:nvPicPr>
          <p:blipFill rotWithShape="1">
            <a:blip r:embed="rId5">
              <a:clrChange>
                <a:clrFrom>
                  <a:srgbClr val="FFFFFF"/>
                </a:clrFrom>
                <a:clrTo>
                  <a:srgbClr val="FFFFFF">
                    <a:alpha val="0"/>
                  </a:srgbClr>
                </a:clrTo>
              </a:clrChange>
            </a:blip>
            <a:srcRect l="68700" t="-1431" r="199" b="1431"/>
            <a:stretch/>
          </p:blipFill>
          <p:spPr>
            <a:xfrm>
              <a:off x="6298250" y="1014257"/>
              <a:ext cx="2315912" cy="2454505"/>
            </a:xfrm>
            <a:prstGeom prst="rect">
              <a:avLst/>
            </a:prstGeom>
          </p:spPr>
        </p:pic>
        <p:sp>
          <p:nvSpPr>
            <p:cNvPr id="1024" name="Oval 1023"/>
            <p:cNvSpPr/>
            <p:nvPr/>
          </p:nvSpPr>
          <p:spPr>
            <a:xfrm>
              <a:off x="6293003" y="1035354"/>
              <a:ext cx="2368095" cy="2340665"/>
            </a:xfrm>
            <a:prstGeom prst="ellipse">
              <a:avLst/>
            </a:prstGeom>
            <a:no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21259885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circle(out)">
                                      <p:cBhvr>
                                        <p:cTn id="7" dur="2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32"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circle(out)">
                                      <p:cBhvr>
                                        <p:cTn id="12" dur="20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32"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circle(out)">
                                      <p:cBhvr>
                                        <p:cTn id="17" dur="20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1"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p:tgtEl>
                                          <p:spTgt spid="14"/>
                                        </p:tgtEl>
                                        <p:attrNameLst>
                                          <p:attrName>ppt_y</p:attrName>
                                        </p:attrNameLst>
                                      </p:cBhvr>
                                      <p:tavLst>
                                        <p:tav tm="0">
                                          <p:val>
                                            <p:strVal val="#ppt_y-#ppt_h*1.125000"/>
                                          </p:val>
                                        </p:tav>
                                        <p:tav tm="100000">
                                          <p:val>
                                            <p:strVal val="#ppt_y"/>
                                          </p:val>
                                        </p:tav>
                                      </p:tavLst>
                                    </p:anim>
                                    <p:animEffect transition="in" filter="wipe(down)">
                                      <p:cBhvr>
                                        <p:cTn id="23" dur="500"/>
                                        <p:tgtEl>
                                          <p:spTgt spid="14"/>
                                        </p:tgtEl>
                                      </p:cBhvr>
                                    </p:animEffect>
                                  </p:childTnLst>
                                </p:cTn>
                              </p:par>
                              <p:par>
                                <p:cTn id="24" presetID="12" presetClass="entr" presetSubtype="1"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p:tgtEl>
                                          <p:spTgt spid="15"/>
                                        </p:tgtEl>
                                        <p:attrNameLst>
                                          <p:attrName>ppt_y</p:attrName>
                                        </p:attrNameLst>
                                      </p:cBhvr>
                                      <p:tavLst>
                                        <p:tav tm="0">
                                          <p:val>
                                            <p:strVal val="#ppt_y-#ppt_h*1.125000"/>
                                          </p:val>
                                        </p:tav>
                                        <p:tav tm="100000">
                                          <p:val>
                                            <p:strVal val="#ppt_y"/>
                                          </p:val>
                                        </p:tav>
                                      </p:tavLst>
                                    </p:anim>
                                    <p:animEffect transition="in" filter="wipe(down)">
                                      <p:cBhvr>
                                        <p:cTn id="27" dur="500"/>
                                        <p:tgtEl>
                                          <p:spTgt spid="15"/>
                                        </p:tgtEl>
                                      </p:cBhvr>
                                    </p:animEffect>
                                  </p:childTnLst>
                                </p:cTn>
                              </p:par>
                              <p:par>
                                <p:cTn id="28" presetID="12" presetClass="entr" presetSubtype="1" fill="hold" nodeType="with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p:tgtEl>
                                          <p:spTgt spid="16"/>
                                        </p:tgtEl>
                                        <p:attrNameLst>
                                          <p:attrName>ppt_y</p:attrName>
                                        </p:attrNameLst>
                                      </p:cBhvr>
                                      <p:tavLst>
                                        <p:tav tm="0">
                                          <p:val>
                                            <p:strVal val="#ppt_y-#ppt_h*1.125000"/>
                                          </p:val>
                                        </p:tav>
                                        <p:tav tm="100000">
                                          <p:val>
                                            <p:strVal val="#ppt_y"/>
                                          </p:val>
                                        </p:tav>
                                      </p:tavLst>
                                    </p:anim>
                                    <p:animEffect transition="in" filter="wipe(down)">
                                      <p:cBhvr>
                                        <p:cTn id="31" dur="5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1019"/>
                                        </p:tgtEl>
                                        <p:attrNameLst>
                                          <p:attrName>style.visibility</p:attrName>
                                        </p:attrNameLst>
                                      </p:cBhvr>
                                      <p:to>
                                        <p:strVal val="visible"/>
                                      </p:to>
                                    </p:set>
                                    <p:anim calcmode="lin" valueType="num">
                                      <p:cBhvr>
                                        <p:cTn id="36" dur="500" fill="hold"/>
                                        <p:tgtEl>
                                          <p:spTgt spid="1019"/>
                                        </p:tgtEl>
                                        <p:attrNameLst>
                                          <p:attrName>ppt_w</p:attrName>
                                        </p:attrNameLst>
                                      </p:cBhvr>
                                      <p:tavLst>
                                        <p:tav tm="0">
                                          <p:val>
                                            <p:fltVal val="0"/>
                                          </p:val>
                                        </p:tav>
                                        <p:tav tm="100000">
                                          <p:val>
                                            <p:strVal val="#ppt_w"/>
                                          </p:val>
                                        </p:tav>
                                      </p:tavLst>
                                    </p:anim>
                                    <p:anim calcmode="lin" valueType="num">
                                      <p:cBhvr>
                                        <p:cTn id="37" dur="500" fill="hold"/>
                                        <p:tgtEl>
                                          <p:spTgt spid="1019"/>
                                        </p:tgtEl>
                                        <p:attrNameLst>
                                          <p:attrName>ppt_h</p:attrName>
                                        </p:attrNameLst>
                                      </p:cBhvr>
                                      <p:tavLst>
                                        <p:tav tm="0">
                                          <p:val>
                                            <p:fltVal val="0"/>
                                          </p:val>
                                        </p:tav>
                                        <p:tav tm="100000">
                                          <p:val>
                                            <p:strVal val="#ppt_h"/>
                                          </p:val>
                                        </p:tav>
                                      </p:tavLst>
                                    </p:anim>
                                    <p:animEffect transition="in" filter="fade">
                                      <p:cBhvr>
                                        <p:cTn id="38" dur="500"/>
                                        <p:tgtEl>
                                          <p:spTgt spid="1019"/>
                                        </p:tgtEl>
                                      </p:cBhvr>
                                    </p:animEffect>
                                  </p:childTnLst>
                                </p:cTn>
                              </p:par>
                              <p:par>
                                <p:cTn id="39" presetID="53" presetClass="exit" presetSubtype="32" fill="hold" nodeType="withEffect">
                                  <p:stCondLst>
                                    <p:cond delay="0"/>
                                  </p:stCondLst>
                                  <p:childTnLst>
                                    <p:anim calcmode="lin" valueType="num">
                                      <p:cBhvr>
                                        <p:cTn id="40" dur="500"/>
                                        <p:tgtEl>
                                          <p:spTgt spid="14"/>
                                        </p:tgtEl>
                                        <p:attrNameLst>
                                          <p:attrName>ppt_w</p:attrName>
                                        </p:attrNameLst>
                                      </p:cBhvr>
                                      <p:tavLst>
                                        <p:tav tm="0">
                                          <p:val>
                                            <p:strVal val="ppt_w"/>
                                          </p:val>
                                        </p:tav>
                                        <p:tav tm="100000">
                                          <p:val>
                                            <p:fltVal val="0"/>
                                          </p:val>
                                        </p:tav>
                                      </p:tavLst>
                                    </p:anim>
                                    <p:anim calcmode="lin" valueType="num">
                                      <p:cBhvr>
                                        <p:cTn id="41" dur="500"/>
                                        <p:tgtEl>
                                          <p:spTgt spid="14"/>
                                        </p:tgtEl>
                                        <p:attrNameLst>
                                          <p:attrName>ppt_h</p:attrName>
                                        </p:attrNameLst>
                                      </p:cBhvr>
                                      <p:tavLst>
                                        <p:tav tm="0">
                                          <p:val>
                                            <p:strVal val="ppt_h"/>
                                          </p:val>
                                        </p:tav>
                                        <p:tav tm="100000">
                                          <p:val>
                                            <p:fltVal val="0"/>
                                          </p:val>
                                        </p:tav>
                                      </p:tavLst>
                                    </p:anim>
                                    <p:animEffect transition="out" filter="fade">
                                      <p:cBhvr>
                                        <p:cTn id="42" dur="500"/>
                                        <p:tgtEl>
                                          <p:spTgt spid="14"/>
                                        </p:tgtEl>
                                      </p:cBhvr>
                                    </p:animEffect>
                                    <p:set>
                                      <p:cBhvr>
                                        <p:cTn id="43" dur="1" fill="hold">
                                          <p:stCondLst>
                                            <p:cond delay="499"/>
                                          </p:stCondLst>
                                        </p:cTn>
                                        <p:tgtEl>
                                          <p:spTgt spid="14"/>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1020"/>
                                        </p:tgtEl>
                                        <p:attrNameLst>
                                          <p:attrName>style.visibility</p:attrName>
                                        </p:attrNameLst>
                                      </p:cBhvr>
                                      <p:to>
                                        <p:strVal val="visible"/>
                                      </p:to>
                                    </p:set>
                                    <p:anim calcmode="lin" valueType="num">
                                      <p:cBhvr>
                                        <p:cTn id="48" dur="500" fill="hold"/>
                                        <p:tgtEl>
                                          <p:spTgt spid="1020"/>
                                        </p:tgtEl>
                                        <p:attrNameLst>
                                          <p:attrName>ppt_w</p:attrName>
                                        </p:attrNameLst>
                                      </p:cBhvr>
                                      <p:tavLst>
                                        <p:tav tm="0">
                                          <p:val>
                                            <p:fltVal val="0"/>
                                          </p:val>
                                        </p:tav>
                                        <p:tav tm="100000">
                                          <p:val>
                                            <p:strVal val="#ppt_w"/>
                                          </p:val>
                                        </p:tav>
                                      </p:tavLst>
                                    </p:anim>
                                    <p:anim calcmode="lin" valueType="num">
                                      <p:cBhvr>
                                        <p:cTn id="49" dur="500" fill="hold"/>
                                        <p:tgtEl>
                                          <p:spTgt spid="1020"/>
                                        </p:tgtEl>
                                        <p:attrNameLst>
                                          <p:attrName>ppt_h</p:attrName>
                                        </p:attrNameLst>
                                      </p:cBhvr>
                                      <p:tavLst>
                                        <p:tav tm="0">
                                          <p:val>
                                            <p:fltVal val="0"/>
                                          </p:val>
                                        </p:tav>
                                        <p:tav tm="100000">
                                          <p:val>
                                            <p:strVal val="#ppt_h"/>
                                          </p:val>
                                        </p:tav>
                                      </p:tavLst>
                                    </p:anim>
                                    <p:animEffect transition="in" filter="fade">
                                      <p:cBhvr>
                                        <p:cTn id="50" dur="500"/>
                                        <p:tgtEl>
                                          <p:spTgt spid="1020"/>
                                        </p:tgtEl>
                                      </p:cBhvr>
                                    </p:animEffect>
                                  </p:childTnLst>
                                </p:cTn>
                              </p:par>
                              <p:par>
                                <p:cTn id="51" presetID="53" presetClass="exit" presetSubtype="32" fill="hold" nodeType="withEffect">
                                  <p:stCondLst>
                                    <p:cond delay="0"/>
                                  </p:stCondLst>
                                  <p:childTnLst>
                                    <p:anim calcmode="lin" valueType="num">
                                      <p:cBhvr>
                                        <p:cTn id="52" dur="500"/>
                                        <p:tgtEl>
                                          <p:spTgt spid="15"/>
                                        </p:tgtEl>
                                        <p:attrNameLst>
                                          <p:attrName>ppt_w</p:attrName>
                                        </p:attrNameLst>
                                      </p:cBhvr>
                                      <p:tavLst>
                                        <p:tav tm="0">
                                          <p:val>
                                            <p:strVal val="ppt_w"/>
                                          </p:val>
                                        </p:tav>
                                        <p:tav tm="100000">
                                          <p:val>
                                            <p:fltVal val="0"/>
                                          </p:val>
                                        </p:tav>
                                      </p:tavLst>
                                    </p:anim>
                                    <p:anim calcmode="lin" valueType="num">
                                      <p:cBhvr>
                                        <p:cTn id="53" dur="500"/>
                                        <p:tgtEl>
                                          <p:spTgt spid="15"/>
                                        </p:tgtEl>
                                        <p:attrNameLst>
                                          <p:attrName>ppt_h</p:attrName>
                                        </p:attrNameLst>
                                      </p:cBhvr>
                                      <p:tavLst>
                                        <p:tav tm="0">
                                          <p:val>
                                            <p:strVal val="ppt_h"/>
                                          </p:val>
                                        </p:tav>
                                        <p:tav tm="100000">
                                          <p:val>
                                            <p:fltVal val="0"/>
                                          </p:val>
                                        </p:tav>
                                      </p:tavLst>
                                    </p:anim>
                                    <p:animEffect transition="out" filter="fade">
                                      <p:cBhvr>
                                        <p:cTn id="54" dur="500"/>
                                        <p:tgtEl>
                                          <p:spTgt spid="15"/>
                                        </p:tgtEl>
                                      </p:cBhvr>
                                    </p:animEffect>
                                    <p:set>
                                      <p:cBhvr>
                                        <p:cTn id="55" dur="1" fill="hold">
                                          <p:stCondLst>
                                            <p:cond delay="499"/>
                                          </p:stCondLst>
                                        </p:cTn>
                                        <p:tgtEl>
                                          <p:spTgt spid="15"/>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53" presetClass="entr" presetSubtype="16" fill="hold" grpId="0" nodeType="clickEffect">
                                  <p:stCondLst>
                                    <p:cond delay="0"/>
                                  </p:stCondLst>
                                  <p:childTnLst>
                                    <p:set>
                                      <p:cBhvr>
                                        <p:cTn id="59" dur="1" fill="hold">
                                          <p:stCondLst>
                                            <p:cond delay="0"/>
                                          </p:stCondLst>
                                        </p:cTn>
                                        <p:tgtEl>
                                          <p:spTgt spid="1021"/>
                                        </p:tgtEl>
                                        <p:attrNameLst>
                                          <p:attrName>style.visibility</p:attrName>
                                        </p:attrNameLst>
                                      </p:cBhvr>
                                      <p:to>
                                        <p:strVal val="visible"/>
                                      </p:to>
                                    </p:set>
                                    <p:anim calcmode="lin" valueType="num">
                                      <p:cBhvr>
                                        <p:cTn id="60" dur="500" fill="hold"/>
                                        <p:tgtEl>
                                          <p:spTgt spid="1021"/>
                                        </p:tgtEl>
                                        <p:attrNameLst>
                                          <p:attrName>ppt_w</p:attrName>
                                        </p:attrNameLst>
                                      </p:cBhvr>
                                      <p:tavLst>
                                        <p:tav tm="0">
                                          <p:val>
                                            <p:fltVal val="0"/>
                                          </p:val>
                                        </p:tav>
                                        <p:tav tm="100000">
                                          <p:val>
                                            <p:strVal val="#ppt_w"/>
                                          </p:val>
                                        </p:tav>
                                      </p:tavLst>
                                    </p:anim>
                                    <p:anim calcmode="lin" valueType="num">
                                      <p:cBhvr>
                                        <p:cTn id="61" dur="500" fill="hold"/>
                                        <p:tgtEl>
                                          <p:spTgt spid="1021"/>
                                        </p:tgtEl>
                                        <p:attrNameLst>
                                          <p:attrName>ppt_h</p:attrName>
                                        </p:attrNameLst>
                                      </p:cBhvr>
                                      <p:tavLst>
                                        <p:tav tm="0">
                                          <p:val>
                                            <p:fltVal val="0"/>
                                          </p:val>
                                        </p:tav>
                                        <p:tav tm="100000">
                                          <p:val>
                                            <p:strVal val="#ppt_h"/>
                                          </p:val>
                                        </p:tav>
                                      </p:tavLst>
                                    </p:anim>
                                    <p:animEffect transition="in" filter="fade">
                                      <p:cBhvr>
                                        <p:cTn id="62" dur="500"/>
                                        <p:tgtEl>
                                          <p:spTgt spid="1021"/>
                                        </p:tgtEl>
                                      </p:cBhvr>
                                    </p:animEffect>
                                  </p:childTnLst>
                                </p:cTn>
                              </p:par>
                              <p:par>
                                <p:cTn id="63" presetID="53" presetClass="exit" presetSubtype="32" fill="hold" nodeType="withEffect">
                                  <p:stCondLst>
                                    <p:cond delay="0"/>
                                  </p:stCondLst>
                                  <p:childTnLst>
                                    <p:anim calcmode="lin" valueType="num">
                                      <p:cBhvr>
                                        <p:cTn id="64" dur="500"/>
                                        <p:tgtEl>
                                          <p:spTgt spid="16"/>
                                        </p:tgtEl>
                                        <p:attrNameLst>
                                          <p:attrName>ppt_w</p:attrName>
                                        </p:attrNameLst>
                                      </p:cBhvr>
                                      <p:tavLst>
                                        <p:tav tm="0">
                                          <p:val>
                                            <p:strVal val="ppt_w"/>
                                          </p:val>
                                        </p:tav>
                                        <p:tav tm="100000">
                                          <p:val>
                                            <p:fltVal val="0"/>
                                          </p:val>
                                        </p:tav>
                                      </p:tavLst>
                                    </p:anim>
                                    <p:anim calcmode="lin" valueType="num">
                                      <p:cBhvr>
                                        <p:cTn id="65" dur="500"/>
                                        <p:tgtEl>
                                          <p:spTgt spid="16"/>
                                        </p:tgtEl>
                                        <p:attrNameLst>
                                          <p:attrName>ppt_h</p:attrName>
                                        </p:attrNameLst>
                                      </p:cBhvr>
                                      <p:tavLst>
                                        <p:tav tm="0">
                                          <p:val>
                                            <p:strVal val="ppt_h"/>
                                          </p:val>
                                        </p:tav>
                                        <p:tav tm="100000">
                                          <p:val>
                                            <p:fltVal val="0"/>
                                          </p:val>
                                        </p:tav>
                                      </p:tavLst>
                                    </p:anim>
                                    <p:animEffect transition="out" filter="fade">
                                      <p:cBhvr>
                                        <p:cTn id="66" dur="500"/>
                                        <p:tgtEl>
                                          <p:spTgt spid="16"/>
                                        </p:tgtEl>
                                      </p:cBhvr>
                                    </p:animEffect>
                                    <p:set>
                                      <p:cBhvr>
                                        <p:cTn id="67"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9" grpId="0"/>
      <p:bldP spid="1020" grpId="0"/>
      <p:bldP spid="102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6510332" y="2566051"/>
            <a:ext cx="1018632" cy="753287"/>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1" name="Google Shape;2461;p38"/>
          <p:cNvGrpSpPr/>
          <p:nvPr/>
        </p:nvGrpSpPr>
        <p:grpSpPr>
          <a:xfrm>
            <a:off x="6375748" y="1641127"/>
            <a:ext cx="1015057" cy="791860"/>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81" name="Google Shape;2481;p38"/>
          <p:cNvSpPr/>
          <p:nvPr/>
        </p:nvSpPr>
        <p:spPr>
          <a:xfrm rot="159171">
            <a:off x="1845717" y="89509"/>
            <a:ext cx="1210026" cy="2449577"/>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2" name="Google Shape;2482;p38"/>
          <p:cNvGrpSpPr/>
          <p:nvPr/>
        </p:nvGrpSpPr>
        <p:grpSpPr>
          <a:xfrm>
            <a:off x="-3486146" y="62829"/>
            <a:ext cx="11133655" cy="8233553"/>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6" name="Google Shape;3656;p38"/>
          <p:cNvSpPr/>
          <p:nvPr/>
        </p:nvSpPr>
        <p:spPr>
          <a:xfrm>
            <a:off x="3482050" y="3666650"/>
            <a:ext cx="2298360" cy="110475"/>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7" name="Google Shape;3657;p38"/>
          <p:cNvGrpSpPr/>
          <p:nvPr/>
        </p:nvGrpSpPr>
        <p:grpSpPr>
          <a:xfrm rot="-1326266">
            <a:off x="5675582" y="626763"/>
            <a:ext cx="584231" cy="393275"/>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9" name="Google Shape;3669;p38"/>
          <p:cNvGrpSpPr/>
          <p:nvPr/>
        </p:nvGrpSpPr>
        <p:grpSpPr>
          <a:xfrm rot="-3201496" flipH="1">
            <a:off x="4185022" y="3924029"/>
            <a:ext cx="592032" cy="105414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8" name="Google Shape;3678;p38"/>
          <p:cNvGrpSpPr/>
          <p:nvPr/>
        </p:nvGrpSpPr>
        <p:grpSpPr>
          <a:xfrm rot="6764415">
            <a:off x="4579867" y="4173649"/>
            <a:ext cx="655441" cy="751900"/>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2349815" y="1562774"/>
            <a:ext cx="4444369" cy="2017951"/>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7449045" y="3664119"/>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2" name="Google Shape;2232;p36"/>
          <p:cNvGrpSpPr/>
          <p:nvPr/>
        </p:nvGrpSpPr>
        <p:grpSpPr>
          <a:xfrm>
            <a:off x="1254313" y="683045"/>
            <a:ext cx="6352395" cy="3758413"/>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8" name="Google Shape;2278;p36"/>
          <p:cNvGrpSpPr/>
          <p:nvPr/>
        </p:nvGrpSpPr>
        <p:grpSpPr>
          <a:xfrm rot="-412690" flipH="1">
            <a:off x="1566977" y="839366"/>
            <a:ext cx="756708" cy="700413"/>
            <a:chOff x="4167435" y="1023551"/>
            <a:chExt cx="2120662" cy="1958405"/>
          </a:xfrm>
        </p:grpSpPr>
        <p:sp>
          <p:nvSpPr>
            <p:cNvPr id="2279" name="Google Shape;2279;p36"/>
            <p:cNvSpPr/>
            <p:nvPr/>
          </p:nvSpPr>
          <p:spPr>
            <a:xfrm>
              <a:off x="4381116" y="1024344"/>
              <a:ext cx="1906982" cy="1957612"/>
            </a:xfrm>
            <a:custGeom>
              <a:avLst/>
              <a:gdLst/>
              <a:ahLst/>
              <a:cxnLst/>
              <a:rect l="l" t="t" r="r" b="b"/>
              <a:pathLst>
                <a:path w="55135" h="52033" extrusionOk="0">
                  <a:moveTo>
                    <a:pt x="44188" y="1"/>
                  </a:moveTo>
                  <a:lnTo>
                    <a:pt x="34986" y="45700"/>
                  </a:lnTo>
                  <a:lnTo>
                    <a:pt x="1" y="50857"/>
                  </a:lnTo>
                  <a:lnTo>
                    <a:pt x="1" y="52033"/>
                  </a:lnTo>
                  <a:lnTo>
                    <a:pt x="55135" y="45118"/>
                  </a:lnTo>
                  <a:lnTo>
                    <a:pt x="44188" y="1"/>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6"/>
            <p:cNvSpPr/>
            <p:nvPr/>
          </p:nvSpPr>
          <p:spPr>
            <a:xfrm>
              <a:off x="4167435" y="1023551"/>
              <a:ext cx="1977160" cy="1886437"/>
            </a:xfrm>
            <a:custGeom>
              <a:avLst/>
              <a:gdLst/>
              <a:ahLst/>
              <a:cxnLst/>
              <a:rect l="l" t="t" r="r" b="b"/>
              <a:pathLst>
                <a:path w="57164" h="54541" extrusionOk="0">
                  <a:moveTo>
                    <a:pt x="49887" y="1"/>
                  </a:moveTo>
                  <a:lnTo>
                    <a:pt x="0" y="6980"/>
                  </a:lnTo>
                  <a:lnTo>
                    <a:pt x="6204" y="54540"/>
                  </a:lnTo>
                  <a:cubicBezTo>
                    <a:pt x="6204" y="54540"/>
                    <a:pt x="14889" y="54062"/>
                    <a:pt x="34701" y="52046"/>
                  </a:cubicBezTo>
                  <a:cubicBezTo>
                    <a:pt x="54527" y="50030"/>
                    <a:pt x="57163" y="44149"/>
                    <a:pt x="57163" y="44149"/>
                  </a:cubicBezTo>
                  <a:cubicBezTo>
                    <a:pt x="54992" y="37338"/>
                    <a:pt x="49887" y="1"/>
                    <a:pt x="49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1" name="Google Shape;2281;p36"/>
          <p:cNvSpPr txBox="1">
            <a:spLocks noGrp="1"/>
          </p:cNvSpPr>
          <p:nvPr>
            <p:ph type="title" idx="2"/>
          </p:nvPr>
        </p:nvSpPr>
        <p:spPr>
          <a:xfrm>
            <a:off x="1659276" y="1000961"/>
            <a:ext cx="710802" cy="49406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01</a:t>
            </a:r>
            <a:endParaRPr sz="3600" dirty="0"/>
          </a:p>
        </p:txBody>
      </p:sp>
      <p:sp>
        <p:nvSpPr>
          <p:cNvPr id="2282" name="Google Shape;2282;p36"/>
          <p:cNvSpPr/>
          <p:nvPr/>
        </p:nvSpPr>
        <p:spPr>
          <a:xfrm rot="4930230" flipH="1">
            <a:off x="7456225" y="3664120"/>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6"/>
          <p:cNvSpPr/>
          <p:nvPr/>
        </p:nvSpPr>
        <p:spPr>
          <a:xfrm>
            <a:off x="3561593" y="1401614"/>
            <a:ext cx="2401110" cy="110475"/>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2284" name="Google Shape;2284;p36"/>
          <p:cNvGrpSpPr/>
          <p:nvPr/>
        </p:nvGrpSpPr>
        <p:grpSpPr>
          <a:xfrm rot="-9715309">
            <a:off x="6699291" y="3581316"/>
            <a:ext cx="584236" cy="393279"/>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36"/>
          <p:cNvGrpSpPr/>
          <p:nvPr/>
        </p:nvGrpSpPr>
        <p:grpSpPr>
          <a:xfrm>
            <a:off x="347216" y="428396"/>
            <a:ext cx="575185" cy="506474"/>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Rectangle 2"/>
          <p:cNvSpPr/>
          <p:nvPr/>
        </p:nvSpPr>
        <p:spPr>
          <a:xfrm>
            <a:off x="2509885" y="1745698"/>
            <a:ext cx="4957678" cy="1569660"/>
          </a:xfrm>
          <a:prstGeom prst="rect">
            <a:avLst/>
          </a:prstGeom>
        </p:spPr>
        <p:txBody>
          <a:bodyPr wrap="square">
            <a:spAutoFit/>
          </a:bodyPr>
          <a:lstStyle/>
          <a:p>
            <a:pPr algn="ctr"/>
            <a:r>
              <a:rPr lang="en-US" sz="3200" b="1" dirty="0" err="1">
                <a:latin typeface="Calibri" panose="020F0502020204030204" pitchFamily="34" charset="0"/>
                <a:cs typeface="Calibri" panose="020F0502020204030204" pitchFamily="34" charset="0"/>
              </a:rPr>
              <a:t>Bé</a:t>
            </a:r>
            <a:r>
              <a:rPr lang="en-US" sz="3200" b="1" dirty="0">
                <a:latin typeface="Calibri" panose="020F0502020204030204" pitchFamily="34" charset="0"/>
                <a:cs typeface="Calibri" panose="020F0502020204030204" pitchFamily="34" charset="0"/>
              </a:rPr>
              <a:t> Mai </a:t>
            </a:r>
            <a:r>
              <a:rPr lang="en-US" sz="3200" b="1" dirty="0" err="1">
                <a:latin typeface="Calibri" panose="020F0502020204030204" pitchFamily="34" charset="0"/>
                <a:cs typeface="Calibri" panose="020F0502020204030204" pitchFamily="34" charset="0"/>
              </a:rPr>
              <a:t>đã</a:t>
            </a:r>
            <a:r>
              <a:rPr lang="en-US" sz="3200" b="1" dirty="0">
                <a:latin typeface="Calibri" panose="020F0502020204030204" pitchFamily="34" charset="0"/>
                <a:cs typeface="Calibri" panose="020F0502020204030204" pitchFamily="34" charset="0"/>
              </a:rPr>
              <a:t> </a:t>
            </a:r>
            <a:r>
              <a:rPr lang="en-US" sz="3200" b="1" dirty="0" err="1">
                <a:latin typeface="Calibri" panose="020F0502020204030204" pitchFamily="34" charset="0"/>
                <a:cs typeface="Calibri" panose="020F0502020204030204" pitchFamily="34" charset="0"/>
              </a:rPr>
              <a:t>lớn</a:t>
            </a:r>
            <a:endParaRPr lang="en-US" sz="3200" b="1" dirty="0">
              <a:latin typeface="Calibri" panose="020F0502020204030204" pitchFamily="34" charset="0"/>
              <a:cs typeface="Calibri" panose="020F0502020204030204" pitchFamily="34" charset="0"/>
            </a:endParaRPr>
          </a:p>
          <a:p>
            <a:pPr algn="ctr"/>
            <a:r>
              <a:rPr lang="en-US" sz="3200" dirty="0">
                <a:latin typeface="Calibri" panose="020F0502020204030204" pitchFamily="34" charset="0"/>
                <a:cs typeface="Calibri" panose="020F0502020204030204" pitchFamily="34" charset="0"/>
              </a:rPr>
              <a:t>(</a:t>
            </a:r>
            <a:r>
              <a:rPr lang="en-US" sz="3200" dirty="0" err="1">
                <a:latin typeface="Calibri" panose="020F0502020204030204" pitchFamily="34" charset="0"/>
                <a:cs typeface="Calibri" panose="020F0502020204030204" pitchFamily="34" charset="0"/>
              </a:rPr>
              <a:t>từ</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đầu</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đến</a:t>
            </a:r>
            <a:r>
              <a:rPr lang="en-US" sz="3200" dirty="0">
                <a:latin typeface="Calibri" panose="020F0502020204030204" pitchFamily="34" charset="0"/>
                <a:cs typeface="Calibri" panose="020F0502020204030204" pitchFamily="34" charset="0"/>
              </a:rPr>
              <a:t> </a:t>
            </a:r>
            <a:r>
              <a:rPr lang="en-US" sz="3200" b="1" i="1" dirty="0" err="1">
                <a:latin typeface="Calibri" panose="020F0502020204030204" pitchFamily="34" charset="0"/>
                <a:cs typeface="Calibri" panose="020F0502020204030204" pitchFamily="34" charset="0"/>
              </a:rPr>
              <a:t>đồng</a:t>
            </a:r>
            <a:r>
              <a:rPr lang="en-US" sz="3200" b="1" i="1" dirty="0">
                <a:latin typeface="Calibri" panose="020F0502020204030204" pitchFamily="34" charset="0"/>
                <a:cs typeface="Calibri" panose="020F0502020204030204" pitchFamily="34" charset="0"/>
              </a:rPr>
              <a:t> </a:t>
            </a:r>
            <a:r>
              <a:rPr lang="en-US" sz="3200" b="1" i="1" dirty="0" err="1">
                <a:latin typeface="Calibri" panose="020F0502020204030204" pitchFamily="34" charset="0"/>
                <a:cs typeface="Calibri" panose="020F0502020204030204" pitchFamily="34" charset="0"/>
              </a:rPr>
              <a:t>hồ</a:t>
            </a:r>
            <a:r>
              <a:rPr lang="en-US" sz="3200" b="1" i="1" dirty="0">
                <a:latin typeface="Calibri" panose="020F0502020204030204" pitchFamily="34" charset="0"/>
                <a:cs typeface="Calibri" panose="020F0502020204030204" pitchFamily="34" charset="0"/>
              </a:rPr>
              <a:t> </a:t>
            </a:r>
            <a:r>
              <a:rPr lang="en-US" sz="3200" b="1" i="1" dirty="0" err="1">
                <a:latin typeface="Calibri" panose="020F0502020204030204" pitchFamily="34" charset="0"/>
                <a:cs typeface="Calibri" panose="020F0502020204030204" pitchFamily="34" charset="0"/>
              </a:rPr>
              <a:t>nữa</a:t>
            </a:r>
            <a:r>
              <a:rPr lang="en-US" sz="3200" dirty="0">
                <a:latin typeface="Calibri" panose="020F0502020204030204" pitchFamily="34" charset="0"/>
                <a:cs typeface="Calibri" panose="020F0502020204030204" pitchFamily="34" charset="0"/>
              </a:rPr>
              <a:t>)</a:t>
            </a:r>
          </a:p>
          <a:p>
            <a:pPr algn="ctr"/>
            <a:r>
              <a:rPr lang="en-US" sz="3200" dirty="0">
                <a:latin typeface="Calibri" panose="020F0502020204030204" pitchFamily="34" charset="0"/>
                <a:cs typeface="Calibri" panose="020F0502020204030204" pitchFamily="34" charset="0"/>
              </a:rPr>
              <a:t>- SGK/</a:t>
            </a:r>
            <a:r>
              <a:rPr lang="en-US" sz="3200" dirty="0" err="1">
                <a:latin typeface="Calibri" panose="020F0502020204030204" pitchFamily="34" charset="0"/>
                <a:cs typeface="Calibri" panose="020F0502020204030204" pitchFamily="34" charset="0"/>
              </a:rPr>
              <a:t>trang</a:t>
            </a:r>
            <a:r>
              <a:rPr lang="en-US" sz="3200" dirty="0">
                <a:latin typeface="Calibri" panose="020F0502020204030204" pitchFamily="34" charset="0"/>
                <a:cs typeface="Calibri" panose="020F0502020204030204" pitchFamily="34" charset="0"/>
              </a:rPr>
              <a:t> 10 -</a:t>
            </a:r>
          </a:p>
        </p:txBody>
      </p:sp>
      <p:pic>
        <p:nvPicPr>
          <p:cNvPr id="4" name="Picture 3"/>
          <p:cNvPicPr>
            <a:picLocks noChangeAspect="1"/>
          </p:cNvPicPr>
          <p:nvPr/>
        </p:nvPicPr>
        <p:blipFill>
          <a:blip r:embed="rId3"/>
          <a:stretch>
            <a:fillRect/>
          </a:stretch>
        </p:blipFill>
        <p:spPr>
          <a:xfrm>
            <a:off x="3143126" y="789359"/>
            <a:ext cx="3158002" cy="96325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642951" y="135924"/>
            <a:ext cx="7863142" cy="4842665"/>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sp>
        <p:nvSpPr>
          <p:cNvPr id="5317" name="Google Shape;5317;p41"/>
          <p:cNvSpPr txBox="1">
            <a:spLocks noGrp="1"/>
          </p:cNvSpPr>
          <p:nvPr>
            <p:ph type="title"/>
          </p:nvPr>
        </p:nvSpPr>
        <p:spPr>
          <a:xfrm>
            <a:off x="1630391" y="505138"/>
            <a:ext cx="5883218" cy="587345"/>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Đọc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đoạn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văn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và</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trả</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lời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câu</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hỏi</a:t>
            </a:r>
            <a:endParaRPr dirty="0">
              <a:solidFill>
                <a:schemeClr val="accent5"/>
              </a:solidFill>
              <a:latin typeface="Calibri" panose="020F0502020204030204" pitchFamily="34" charset="0"/>
              <a:cs typeface="Calibri" panose="020F0502020204030204" pitchFamily="34" charset="0"/>
            </a:endParaRPr>
          </a:p>
        </p:txBody>
      </p:sp>
      <p:grpSp>
        <p:nvGrpSpPr>
          <p:cNvPr id="2" name="Group 1"/>
          <p:cNvGrpSpPr/>
          <p:nvPr/>
        </p:nvGrpSpPr>
        <p:grpSpPr>
          <a:xfrm>
            <a:off x="-315110" y="197525"/>
            <a:ext cx="637729" cy="557927"/>
            <a:chOff x="1834592" y="2612461"/>
            <a:chExt cx="637729" cy="557927"/>
          </a:xfrm>
        </p:grpSpPr>
        <p:grpSp>
          <p:nvGrpSpPr>
            <p:cNvPr id="5332" name="Google Shape;5332;p41"/>
            <p:cNvGrpSpPr/>
            <p:nvPr/>
          </p:nvGrpSpPr>
          <p:grpSpPr>
            <a:xfrm>
              <a:off x="2002284" y="2757238"/>
              <a:ext cx="302344" cy="301953"/>
              <a:chOff x="5053900" y="2021500"/>
              <a:chExt cx="483750" cy="483125"/>
            </a:xfrm>
          </p:grpSpPr>
          <p:sp>
            <p:nvSpPr>
              <p:cNvPr id="5333" name="Google Shape;5333;p4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4" name="Google Shape;5334;p4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5" name="Google Shape;5335;p4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6" name="Google Shape;5336;p4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7" name="Google Shape;5337;p4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8" name="Google Shape;5338;p4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9" name="Google Shape;5339;p4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40" name="Google Shape;5340;p4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grpSp>
        <p:sp>
          <p:nvSpPr>
            <p:cNvPr id="5342" name="Google Shape;5342;p41"/>
            <p:cNvSpPr/>
            <p:nvPr/>
          </p:nvSpPr>
          <p:spPr>
            <a:xfrm rot="11700014">
              <a:off x="1834592" y="2612461"/>
              <a:ext cx="637729" cy="557927"/>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44" name="Google Shape;5344;p41"/>
          <p:cNvGrpSpPr/>
          <p:nvPr/>
        </p:nvGrpSpPr>
        <p:grpSpPr>
          <a:xfrm rot="-4011279">
            <a:off x="755847" y="447490"/>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833153" y="246642"/>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1003" name="Google Shape;5317;p41"/>
          <p:cNvSpPr txBox="1">
            <a:spLocks/>
          </p:cNvSpPr>
          <p:nvPr/>
        </p:nvSpPr>
        <p:spPr>
          <a:xfrm>
            <a:off x="1141215" y="1456363"/>
            <a:ext cx="6861570" cy="1169186"/>
          </a:xfrm>
          <a:prstGeom prst="rect">
            <a:avLst/>
          </a:prstGeom>
          <a:solidFill>
            <a:schemeClr val="accent6">
              <a:lumMod val="20000"/>
              <a:lumOff val="80000"/>
            </a:schemeClr>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just">
              <a:lnSpc>
                <a:spcPct val="120000"/>
              </a:lnSpc>
            </a:pPr>
            <a:r>
              <a:rPr lang="en-US" sz="2000" b="0" dirty="0">
                <a:solidFill>
                  <a:schemeClr val="tx1">
                    <a:lumMod val="50000"/>
                  </a:schemeClr>
                </a:solidFill>
                <a:latin typeface="Calibri" panose="020F0502020204030204" pitchFamily="34" charset="0"/>
                <a:cs typeface="Calibri" panose="020F0502020204030204" pitchFamily="34" charset="0"/>
              </a:rPr>
              <a:t>    </a:t>
            </a:r>
            <a:r>
              <a:rPr lang="vi-VN" sz="2000" b="0" dirty="0">
                <a:solidFill>
                  <a:schemeClr val="tx1">
                    <a:lumMod val="50000"/>
                  </a:schemeClr>
                </a:solidFill>
                <a:latin typeface="Calibri" panose="020F0502020204030204" pitchFamily="34" charset="0"/>
                <a:cs typeface="Calibri" panose="020F0502020204030204" pitchFamily="34" charset="0"/>
              </a:rPr>
              <a:t>Bé Mai rất thích làm người lớn. Bé thử đủ mọi cách. Lúc đầu, bé đi giày của mẹ, buộc tóc theo kiểu của cô. Bé lại còn đeo túi xách và đồng hồ nữa. </a:t>
            </a:r>
          </a:p>
        </p:txBody>
      </p:sp>
      <p:sp>
        <p:nvSpPr>
          <p:cNvPr id="3" name="Rectangle 2"/>
          <p:cNvSpPr/>
          <p:nvPr/>
        </p:nvSpPr>
        <p:spPr>
          <a:xfrm>
            <a:off x="1698797" y="3038619"/>
            <a:ext cx="6067426" cy="830997"/>
          </a:xfrm>
          <a:prstGeom prst="rect">
            <a:avLst/>
          </a:prstGeom>
        </p:spPr>
        <p:txBody>
          <a:bodyPr wrap="square">
            <a:spAutoFit/>
          </a:bodyPr>
          <a:lstStyle/>
          <a:p>
            <a:pPr>
              <a:buClrTx/>
            </a:pPr>
            <a:r>
              <a:rPr lang="vi-VN" sz="2400" dirty="0">
                <a:latin typeface="Calibri" panose="020F0502020204030204" pitchFamily="34" charset="0"/>
                <a:cs typeface="Calibri" panose="020F0502020204030204" pitchFamily="34" charset="0"/>
              </a:rPr>
              <a:t>Lúc đầu, bé Mai đã thử làm người lớn bằng những cách nào?</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2610" y="3188834"/>
            <a:ext cx="376619" cy="433518"/>
          </a:xfrm>
          <a:prstGeom prst="rect">
            <a:avLst/>
          </a:prstGeom>
        </p:spPr>
      </p:pic>
      <p:sp>
        <p:nvSpPr>
          <p:cNvPr id="1006" name="Google Shape;5342;p41"/>
          <p:cNvSpPr/>
          <p:nvPr/>
        </p:nvSpPr>
        <p:spPr>
          <a:xfrm rot="11700014">
            <a:off x="964379" y="3126630"/>
            <a:ext cx="637729" cy="557927"/>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cxnSp>
        <p:nvCxnSpPr>
          <p:cNvPr id="6" name="Straight Connector 5"/>
          <p:cNvCxnSpPr/>
          <p:nvPr/>
        </p:nvCxnSpPr>
        <p:spPr>
          <a:xfrm flipV="1">
            <a:off x="1557809" y="2269236"/>
            <a:ext cx="1512000" cy="0"/>
          </a:xfrm>
          <a:prstGeom prst="line">
            <a:avLst/>
          </a:prstGeom>
          <a:ln w="28575">
            <a:solidFill>
              <a:schemeClr val="accent5"/>
            </a:solidFill>
            <a:beve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V="1">
            <a:off x="3221736" y="2269236"/>
            <a:ext cx="2736000" cy="0"/>
          </a:xfrm>
          <a:prstGeom prst="line">
            <a:avLst/>
          </a:prstGeom>
          <a:ln w="28575">
            <a:solidFill>
              <a:schemeClr val="accent5"/>
            </a:solidFill>
            <a:beve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V="1">
            <a:off x="7181010" y="2250645"/>
            <a:ext cx="756000" cy="0"/>
          </a:xfrm>
          <a:prstGeom prst="line">
            <a:avLst/>
          </a:prstGeom>
          <a:ln w="28575">
            <a:solidFill>
              <a:schemeClr val="accent5"/>
            </a:solidFill>
            <a:beve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flipV="1">
            <a:off x="1189962" y="2609150"/>
            <a:ext cx="1728000" cy="12192"/>
          </a:xfrm>
          <a:prstGeom prst="line">
            <a:avLst/>
          </a:prstGeom>
          <a:ln w="28575">
            <a:solidFill>
              <a:schemeClr val="accent5"/>
            </a:solidFill>
            <a:beve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8"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left)">
                                      <p:cBhvr>
                                        <p:cTn id="10" dur="500"/>
                                        <p:tgtEl>
                                          <p:spTgt spid="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006"/>
                                        </p:tgtEl>
                                        <p:attrNameLst>
                                          <p:attrName>style.visibility</p:attrName>
                                        </p:attrNameLst>
                                      </p:cBhvr>
                                      <p:to>
                                        <p:strVal val="visible"/>
                                      </p:to>
                                    </p:set>
                                    <p:animEffect transition="in" filter="wipe(left)">
                                      <p:cBhvr>
                                        <p:cTn id="13" dur="500"/>
                                        <p:tgtEl>
                                          <p:spTgt spid="100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up)">
                                      <p:cBhvr>
                                        <p:cTn id="18" dur="500"/>
                                        <p:tgtEl>
                                          <p:spTgt spid="6"/>
                                        </p:tgtEl>
                                      </p:cBhvr>
                                    </p:animEffect>
                                  </p:childTnLst>
                                </p:cTn>
                              </p:par>
                              <p:par>
                                <p:cTn id="19" presetID="22" presetClass="entr" presetSubtype="1" fill="hold" nodeType="withEffect">
                                  <p:stCondLst>
                                    <p:cond delay="0"/>
                                  </p:stCondLst>
                                  <p:childTnLst>
                                    <p:set>
                                      <p:cBhvr>
                                        <p:cTn id="20" dur="1" fill="hold">
                                          <p:stCondLst>
                                            <p:cond delay="0"/>
                                          </p:stCondLst>
                                        </p:cTn>
                                        <p:tgtEl>
                                          <p:spTgt spid="1009"/>
                                        </p:tgtEl>
                                        <p:attrNameLst>
                                          <p:attrName>style.visibility</p:attrName>
                                        </p:attrNameLst>
                                      </p:cBhvr>
                                      <p:to>
                                        <p:strVal val="visible"/>
                                      </p:to>
                                    </p:set>
                                    <p:animEffect transition="in" filter="wipe(up)">
                                      <p:cBhvr>
                                        <p:cTn id="21" dur="500"/>
                                        <p:tgtEl>
                                          <p:spTgt spid="1009"/>
                                        </p:tgtEl>
                                      </p:cBhvr>
                                    </p:animEffect>
                                  </p:childTnLst>
                                </p:cTn>
                              </p:par>
                              <p:par>
                                <p:cTn id="22" presetID="22" presetClass="entr" presetSubtype="1" fill="hold" nodeType="withEffect">
                                  <p:stCondLst>
                                    <p:cond delay="0"/>
                                  </p:stCondLst>
                                  <p:childTnLst>
                                    <p:set>
                                      <p:cBhvr>
                                        <p:cTn id="23" dur="1" fill="hold">
                                          <p:stCondLst>
                                            <p:cond delay="0"/>
                                          </p:stCondLst>
                                        </p:cTn>
                                        <p:tgtEl>
                                          <p:spTgt spid="1010"/>
                                        </p:tgtEl>
                                        <p:attrNameLst>
                                          <p:attrName>style.visibility</p:attrName>
                                        </p:attrNameLst>
                                      </p:cBhvr>
                                      <p:to>
                                        <p:strVal val="visible"/>
                                      </p:to>
                                    </p:set>
                                    <p:animEffect transition="in" filter="wipe(up)">
                                      <p:cBhvr>
                                        <p:cTn id="24" dur="500"/>
                                        <p:tgtEl>
                                          <p:spTgt spid="1010"/>
                                        </p:tgtEl>
                                      </p:cBhvr>
                                    </p:animEffect>
                                  </p:childTnLst>
                                </p:cTn>
                              </p:par>
                              <p:par>
                                <p:cTn id="25" presetID="22" presetClass="entr" presetSubtype="1" fill="hold" nodeType="withEffect">
                                  <p:stCondLst>
                                    <p:cond delay="0"/>
                                  </p:stCondLst>
                                  <p:childTnLst>
                                    <p:set>
                                      <p:cBhvr>
                                        <p:cTn id="26" dur="1" fill="hold">
                                          <p:stCondLst>
                                            <p:cond delay="0"/>
                                          </p:stCondLst>
                                        </p:cTn>
                                        <p:tgtEl>
                                          <p:spTgt spid="1012"/>
                                        </p:tgtEl>
                                        <p:attrNameLst>
                                          <p:attrName>style.visibility</p:attrName>
                                        </p:attrNameLst>
                                      </p:cBhvr>
                                      <p:to>
                                        <p:strVal val="visible"/>
                                      </p:to>
                                    </p:set>
                                    <p:animEffect transition="in" filter="wipe(up)">
                                      <p:cBhvr>
                                        <p:cTn id="27" dur="500"/>
                                        <p:tgtEl>
                                          <p:spTgt spid="1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0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387534" y="67962"/>
            <a:ext cx="8368933" cy="5007576"/>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sp>
        <p:nvSpPr>
          <p:cNvPr id="5317" name="Google Shape;5317;p41"/>
          <p:cNvSpPr txBox="1">
            <a:spLocks noGrp="1"/>
          </p:cNvSpPr>
          <p:nvPr>
            <p:ph type="title"/>
          </p:nvPr>
        </p:nvSpPr>
        <p:spPr>
          <a:xfrm>
            <a:off x="2029945" y="315673"/>
            <a:ext cx="5084111" cy="1012500"/>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Đọc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thầm</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đoạn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văn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và</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thực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hiện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các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yêu</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cầu</a:t>
            </a:r>
            <a:endParaRPr lang="en-US" dirty="0">
              <a:solidFill>
                <a:schemeClr val="accent5"/>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141943" y="670481"/>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417768" y="670481"/>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1020" name="Google Shape;5317;p41"/>
          <p:cNvSpPr txBox="1">
            <a:spLocks/>
          </p:cNvSpPr>
          <p:nvPr/>
        </p:nvSpPr>
        <p:spPr>
          <a:xfrm>
            <a:off x="1075901" y="1426650"/>
            <a:ext cx="6992198" cy="6159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a:r>
              <a:rPr lang="vi-VN" b="0">
                <a:solidFill>
                  <a:srgbClr val="002060"/>
                </a:solidFill>
                <a:latin typeface="Calibri" panose="020F0502020204030204" pitchFamily="34" charset="0"/>
                <a:cs typeface="Calibri" panose="020F0502020204030204" pitchFamily="34" charset="0"/>
              </a:rPr>
              <a:t>1. Gạch chân dưới tiếng/từ khó đọc, dễ viết sai.</a:t>
            </a:r>
            <a:endParaRPr lang="vi-VN" b="0" dirty="0">
              <a:solidFill>
                <a:srgbClr val="002060"/>
              </a:solidFill>
              <a:latin typeface="Calibri" panose="020F0502020204030204" pitchFamily="34" charset="0"/>
              <a:cs typeface="Calibri" panose="020F0502020204030204" pitchFamily="34" charset="0"/>
            </a:endParaRPr>
          </a:p>
        </p:txBody>
      </p:sp>
      <p:sp>
        <p:nvSpPr>
          <p:cNvPr id="991" name="Google Shape;5317;p41"/>
          <p:cNvSpPr txBox="1">
            <a:spLocks/>
          </p:cNvSpPr>
          <p:nvPr/>
        </p:nvSpPr>
        <p:spPr>
          <a:xfrm>
            <a:off x="1075901" y="2445264"/>
            <a:ext cx="6992198" cy="6159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a:r>
              <a:rPr lang="vi-VN" b="0">
                <a:solidFill>
                  <a:srgbClr val="009A46"/>
                </a:solidFill>
                <a:latin typeface="Calibri" panose="020F0502020204030204" pitchFamily="34" charset="0"/>
                <a:cs typeface="Calibri" panose="020F0502020204030204" pitchFamily="34" charset="0"/>
              </a:rPr>
              <a:t>2. Em cần lưu ý điều gì khi trình bày bài viết.</a:t>
            </a:r>
            <a:endParaRPr lang="vi-VN" b="0" dirty="0">
              <a:solidFill>
                <a:srgbClr val="009A46"/>
              </a:solidFill>
              <a:latin typeface="Calibri" panose="020F0502020204030204" pitchFamily="34" charset="0"/>
              <a:cs typeface="Calibri" panose="020F0502020204030204" pitchFamily="34"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59167" y="3555871"/>
            <a:ext cx="1306026" cy="919597"/>
          </a:xfrm>
          <a:prstGeom prst="rect">
            <a:avLst/>
          </a:prstGeom>
        </p:spPr>
      </p:pic>
      <p:sp>
        <p:nvSpPr>
          <p:cNvPr id="993" name="Rounded Rectangle 992"/>
          <p:cNvSpPr/>
          <p:nvPr/>
        </p:nvSpPr>
        <p:spPr>
          <a:xfrm>
            <a:off x="5226887" y="3755932"/>
            <a:ext cx="2677347" cy="519473"/>
          </a:xfrm>
          <a:prstGeom prst="roundRect">
            <a:avLst/>
          </a:prstGeom>
          <a:solidFill>
            <a:srgbClr val="F8D35C">
              <a:lumMod val="60000"/>
              <a:lumOff val="40000"/>
            </a:srgbClr>
          </a:solidFill>
          <a:ln w="12700" cap="flat" cmpd="sng" algn="ctr">
            <a:solidFill>
              <a:srgbClr val="F8D35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kern="1200" dirty="0" err="1">
                <a:latin typeface="Calibri" panose="020F0502020204030204" pitchFamily="34" charset="0"/>
                <a:cs typeface="Calibri" panose="020F0502020204030204" pitchFamily="34" charset="0"/>
              </a:rPr>
              <a:t>Đồng</a:t>
            </a:r>
            <a:r>
              <a:rPr lang="en-US" sz="2400" kern="1200" dirty="0">
                <a:latin typeface="Calibri" panose="020F0502020204030204" pitchFamily="34" charset="0"/>
                <a:cs typeface="Calibri" panose="020F0502020204030204" pitchFamily="34" charset="0"/>
              </a:rPr>
              <a:t> </a:t>
            </a:r>
            <a:r>
              <a:rPr lang="en-US" sz="2400" kern="1200" dirty="0" err="1">
                <a:latin typeface="Calibri" panose="020F0502020204030204" pitchFamily="34" charset="0"/>
                <a:cs typeface="Calibri" panose="020F0502020204030204" pitchFamily="34" charset="0"/>
              </a:rPr>
              <a:t>hồ</a:t>
            </a:r>
            <a:r>
              <a:rPr lang="en-US" sz="2400" kern="1200" dirty="0">
                <a:latin typeface="Calibri" panose="020F0502020204030204" pitchFamily="34" charset="0"/>
                <a:cs typeface="Calibri" panose="020F0502020204030204" pitchFamily="34" charset="0"/>
              </a:rPr>
              <a:t>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3 </a:t>
            </a:r>
            <a:r>
              <a:rPr kumimoji="0" lang="en-US" sz="2400" b="0" i="0" u="none" strike="noStrike" kern="1200" cap="none" spc="0" normalizeH="0" baseline="0" noProof="0" dirty="0" err="1">
                <a:ln>
                  <a:noFill/>
                </a:ln>
                <a:solidFill>
                  <a:srgbClr val="000000"/>
                </a:solidFill>
                <a:effectLst/>
                <a:uLnTx/>
                <a:uFillTx/>
                <a:latin typeface="Calibri" panose="020F0502020204030204" pitchFamily="34" charset="0"/>
                <a:cs typeface="Calibri" panose="020F0502020204030204" pitchFamily="34" charset="0"/>
              </a:rPr>
              <a:t>phút</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387534" y="67962"/>
            <a:ext cx="8368933" cy="5007576"/>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sp>
        <p:nvSpPr>
          <p:cNvPr id="5317" name="Google Shape;5317;p41"/>
          <p:cNvSpPr txBox="1">
            <a:spLocks noGrp="1"/>
          </p:cNvSpPr>
          <p:nvPr>
            <p:ph type="title"/>
          </p:nvPr>
        </p:nvSpPr>
        <p:spPr>
          <a:xfrm>
            <a:off x="2026068" y="415607"/>
            <a:ext cx="5084111" cy="602348"/>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Cùng</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luyện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từ</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khó</a:t>
            </a:r>
            <a:endParaRPr lang="en-US" dirty="0">
              <a:solidFill>
                <a:schemeClr val="accent5"/>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141943" y="670481"/>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417768" y="670481"/>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4" name="TextBox 3"/>
          <p:cNvSpPr txBox="1"/>
          <p:nvPr/>
        </p:nvSpPr>
        <p:spPr>
          <a:xfrm>
            <a:off x="841455" y="1322619"/>
            <a:ext cx="1012001" cy="584775"/>
          </a:xfrm>
          <a:prstGeom prst="rect">
            <a:avLst/>
          </a:prstGeom>
          <a:noFill/>
        </p:spPr>
        <p:txBody>
          <a:bodyPr wrap="square" rtlCol="0">
            <a:spAutoFit/>
          </a:bodyPr>
          <a:lstStyle/>
          <a:p>
            <a:r>
              <a:rPr lang="en-US" sz="3200">
                <a:solidFill>
                  <a:schemeClr val="tx1">
                    <a:lumMod val="75000"/>
                  </a:schemeClr>
                </a:solidFill>
                <a:latin typeface="Calibri" panose="020F0502020204030204" pitchFamily="34" charset="0"/>
                <a:cs typeface="Calibri" panose="020F0502020204030204" pitchFamily="34" charset="0"/>
              </a:rPr>
              <a:t>thử</a:t>
            </a:r>
            <a:endParaRPr lang="en-US" sz="3200" dirty="0">
              <a:solidFill>
                <a:schemeClr val="tx1">
                  <a:lumMod val="75000"/>
                </a:schemeClr>
              </a:solidFill>
              <a:latin typeface="Calibri" panose="020F0502020204030204" pitchFamily="34" charset="0"/>
              <a:cs typeface="Calibri" panose="020F0502020204030204" pitchFamily="34" charset="0"/>
            </a:endParaRPr>
          </a:p>
        </p:txBody>
      </p:sp>
      <p:sp>
        <p:nvSpPr>
          <p:cNvPr id="997" name="TextBox 996"/>
          <p:cNvSpPr txBox="1"/>
          <p:nvPr/>
        </p:nvSpPr>
        <p:spPr>
          <a:xfrm>
            <a:off x="2481187" y="1322617"/>
            <a:ext cx="1095094" cy="584775"/>
          </a:xfrm>
          <a:prstGeom prst="rect">
            <a:avLst/>
          </a:prstGeom>
          <a:noFill/>
        </p:spPr>
        <p:txBody>
          <a:bodyPr wrap="square" rtlCol="0">
            <a:spAutoFit/>
          </a:bodyPr>
          <a:lstStyle/>
          <a:p>
            <a:r>
              <a:rPr lang="en-US" sz="3200">
                <a:solidFill>
                  <a:schemeClr val="tx1">
                    <a:lumMod val="75000"/>
                  </a:schemeClr>
                </a:solidFill>
                <a:latin typeface="Calibri" panose="020F0502020204030204" pitchFamily="34" charset="0"/>
                <a:cs typeface="Calibri" panose="020F0502020204030204" pitchFamily="34" charset="0"/>
              </a:rPr>
              <a:t>kiểu</a:t>
            </a:r>
            <a:endParaRPr lang="en-US" sz="3200" dirty="0">
              <a:solidFill>
                <a:schemeClr val="tx1">
                  <a:lumMod val="75000"/>
                </a:schemeClr>
              </a:solidFill>
              <a:latin typeface="Calibri" panose="020F0502020204030204" pitchFamily="34" charset="0"/>
              <a:cs typeface="Calibri" panose="020F0502020204030204" pitchFamily="34" charset="0"/>
            </a:endParaRPr>
          </a:p>
        </p:txBody>
      </p:sp>
      <p:sp>
        <p:nvSpPr>
          <p:cNvPr id="998" name="TextBox 997"/>
          <p:cNvSpPr txBox="1"/>
          <p:nvPr/>
        </p:nvSpPr>
        <p:spPr>
          <a:xfrm>
            <a:off x="4395020" y="1316300"/>
            <a:ext cx="1916410" cy="584775"/>
          </a:xfrm>
          <a:prstGeom prst="rect">
            <a:avLst/>
          </a:prstGeom>
          <a:noFill/>
        </p:spPr>
        <p:txBody>
          <a:bodyPr wrap="square" rtlCol="0">
            <a:spAutoFit/>
          </a:bodyPr>
          <a:lstStyle/>
          <a:p>
            <a:r>
              <a:rPr lang="en-US" sz="3200">
                <a:solidFill>
                  <a:schemeClr val="tx1">
                    <a:lumMod val="75000"/>
                  </a:schemeClr>
                </a:solidFill>
                <a:latin typeface="Calibri" panose="020F0502020204030204" pitchFamily="34" charset="0"/>
                <a:cs typeface="Calibri" panose="020F0502020204030204" pitchFamily="34" charset="0"/>
              </a:rPr>
              <a:t>túi xách</a:t>
            </a:r>
            <a:endParaRPr lang="en-US" sz="3200" dirty="0">
              <a:solidFill>
                <a:schemeClr val="tx1">
                  <a:lumMod val="75000"/>
                </a:schemeClr>
              </a:solidFill>
              <a:latin typeface="Calibri" panose="020F0502020204030204" pitchFamily="34" charset="0"/>
              <a:cs typeface="Calibri" panose="020F0502020204030204" pitchFamily="34" charset="0"/>
            </a:endParaRPr>
          </a:p>
        </p:txBody>
      </p:sp>
      <p:sp>
        <p:nvSpPr>
          <p:cNvPr id="999" name="TextBox 998"/>
          <p:cNvSpPr txBox="1"/>
          <p:nvPr/>
        </p:nvSpPr>
        <p:spPr>
          <a:xfrm>
            <a:off x="6964516" y="1316299"/>
            <a:ext cx="1206768" cy="584775"/>
          </a:xfrm>
          <a:prstGeom prst="rect">
            <a:avLst/>
          </a:prstGeom>
          <a:noFill/>
        </p:spPr>
        <p:txBody>
          <a:bodyPr wrap="square" rtlCol="0">
            <a:spAutoFit/>
          </a:bodyPr>
          <a:lstStyle/>
          <a:p>
            <a:r>
              <a:rPr lang="en-US" sz="3200">
                <a:solidFill>
                  <a:schemeClr val="tx1">
                    <a:lumMod val="75000"/>
                  </a:schemeClr>
                </a:solidFill>
                <a:latin typeface="Calibri" panose="020F0502020204030204" pitchFamily="34" charset="0"/>
                <a:cs typeface="Calibri" panose="020F0502020204030204" pitchFamily="34" charset="0"/>
              </a:rPr>
              <a:t>giày</a:t>
            </a:r>
            <a:endParaRPr lang="en-US" sz="3200" dirty="0">
              <a:solidFill>
                <a:schemeClr val="tx1">
                  <a:lumMod val="75000"/>
                </a:schemeClr>
              </a:solidFill>
              <a:latin typeface="Calibri" panose="020F0502020204030204" pitchFamily="34" charset="0"/>
              <a:cs typeface="Calibri" panose="020F0502020204030204" pitchFamily="34" charset="0"/>
            </a:endParaRPr>
          </a:p>
        </p:txBody>
      </p:sp>
      <p:sp>
        <p:nvSpPr>
          <p:cNvPr id="1000" name="TextBox 999"/>
          <p:cNvSpPr txBox="1"/>
          <p:nvPr/>
        </p:nvSpPr>
        <p:spPr>
          <a:xfrm>
            <a:off x="3734980" y="2254755"/>
            <a:ext cx="1997452" cy="1200329"/>
          </a:xfrm>
          <a:prstGeom prst="rect">
            <a:avLst/>
          </a:prstGeom>
          <a:noFill/>
        </p:spPr>
        <p:txBody>
          <a:bodyPr wrap="square" rtlCol="0">
            <a:spAutoFit/>
          </a:bodyPr>
          <a:lstStyle/>
          <a:p>
            <a:pPr algn="ctr"/>
            <a:r>
              <a:rPr lang="en-US" sz="7200">
                <a:solidFill>
                  <a:srgbClr val="00B050"/>
                </a:solidFill>
                <a:latin typeface="Calibri" panose="020F0502020204030204" pitchFamily="34" charset="0"/>
                <a:cs typeface="Calibri" panose="020F0502020204030204" pitchFamily="34" charset="0"/>
              </a:rPr>
              <a:t>thử</a:t>
            </a:r>
            <a:endParaRPr lang="en-US" sz="7200" dirty="0">
              <a:solidFill>
                <a:srgbClr val="00B050"/>
              </a:solidFill>
              <a:latin typeface="Calibri" panose="020F0502020204030204" pitchFamily="34" charset="0"/>
              <a:cs typeface="Calibri" panose="020F0502020204030204" pitchFamily="34" charset="0"/>
            </a:endParaRPr>
          </a:p>
        </p:txBody>
      </p:sp>
      <p:sp>
        <p:nvSpPr>
          <p:cNvPr id="1005" name="TextBox 1004"/>
          <p:cNvSpPr txBox="1"/>
          <p:nvPr/>
        </p:nvSpPr>
        <p:spPr>
          <a:xfrm>
            <a:off x="3599590" y="2262574"/>
            <a:ext cx="2268232" cy="1200329"/>
          </a:xfrm>
          <a:prstGeom prst="rect">
            <a:avLst/>
          </a:prstGeom>
          <a:noFill/>
        </p:spPr>
        <p:txBody>
          <a:bodyPr wrap="square" rtlCol="0">
            <a:spAutoFit/>
          </a:bodyPr>
          <a:lstStyle/>
          <a:p>
            <a:pPr algn="ctr"/>
            <a:r>
              <a:rPr lang="en-US" sz="7200" dirty="0" err="1">
                <a:solidFill>
                  <a:srgbClr val="00B050"/>
                </a:solidFill>
                <a:latin typeface="Calibri" panose="020F0502020204030204" pitchFamily="34" charset="0"/>
                <a:cs typeface="Calibri" panose="020F0502020204030204" pitchFamily="34" charset="0"/>
              </a:rPr>
              <a:t>kiểu</a:t>
            </a:r>
            <a:endParaRPr lang="en-US" sz="7200" dirty="0">
              <a:solidFill>
                <a:srgbClr val="00B050"/>
              </a:solidFill>
              <a:latin typeface="Calibri" panose="020F0502020204030204" pitchFamily="34" charset="0"/>
              <a:cs typeface="Calibri" panose="020F0502020204030204" pitchFamily="34" charset="0"/>
            </a:endParaRPr>
          </a:p>
        </p:txBody>
      </p:sp>
      <p:sp>
        <p:nvSpPr>
          <p:cNvPr id="1006" name="TextBox 1005"/>
          <p:cNvSpPr txBox="1"/>
          <p:nvPr/>
        </p:nvSpPr>
        <p:spPr>
          <a:xfrm>
            <a:off x="2321955" y="2233922"/>
            <a:ext cx="4492336" cy="1200329"/>
          </a:xfrm>
          <a:prstGeom prst="rect">
            <a:avLst/>
          </a:prstGeom>
          <a:noFill/>
        </p:spPr>
        <p:txBody>
          <a:bodyPr wrap="square" rtlCol="0">
            <a:spAutoFit/>
          </a:bodyPr>
          <a:lstStyle/>
          <a:p>
            <a:pPr algn="ctr"/>
            <a:r>
              <a:rPr lang="en-US" sz="7200" dirty="0" err="1">
                <a:solidFill>
                  <a:srgbClr val="00B050"/>
                </a:solidFill>
                <a:latin typeface="Calibri" panose="020F0502020204030204" pitchFamily="34" charset="0"/>
                <a:cs typeface="Calibri" panose="020F0502020204030204" pitchFamily="34" charset="0"/>
              </a:rPr>
              <a:t>túi</a:t>
            </a:r>
            <a:r>
              <a:rPr lang="en-US" sz="7200" dirty="0">
                <a:solidFill>
                  <a:srgbClr val="00B050"/>
                </a:solidFill>
                <a:latin typeface="Calibri" panose="020F0502020204030204" pitchFamily="34" charset="0"/>
                <a:cs typeface="Calibri" panose="020F0502020204030204" pitchFamily="34" charset="0"/>
              </a:rPr>
              <a:t> </a:t>
            </a:r>
            <a:r>
              <a:rPr lang="en-US" sz="7200" dirty="0" err="1">
                <a:solidFill>
                  <a:srgbClr val="00B050"/>
                </a:solidFill>
                <a:latin typeface="Calibri" panose="020F0502020204030204" pitchFamily="34" charset="0"/>
                <a:cs typeface="Calibri" panose="020F0502020204030204" pitchFamily="34" charset="0"/>
              </a:rPr>
              <a:t>xách</a:t>
            </a:r>
            <a:endParaRPr lang="en-US" sz="7200" dirty="0">
              <a:solidFill>
                <a:srgbClr val="00B050"/>
              </a:solidFill>
              <a:latin typeface="Calibri" panose="020F0502020204030204" pitchFamily="34" charset="0"/>
              <a:cs typeface="Calibri" panose="020F0502020204030204" pitchFamily="34" charset="0"/>
            </a:endParaRPr>
          </a:p>
        </p:txBody>
      </p:sp>
      <p:sp>
        <p:nvSpPr>
          <p:cNvPr id="1007" name="TextBox 1006"/>
          <p:cNvSpPr txBox="1"/>
          <p:nvPr/>
        </p:nvSpPr>
        <p:spPr>
          <a:xfrm>
            <a:off x="2487538" y="2233922"/>
            <a:ext cx="4492336" cy="1200329"/>
          </a:xfrm>
          <a:prstGeom prst="rect">
            <a:avLst/>
          </a:prstGeom>
          <a:noFill/>
        </p:spPr>
        <p:txBody>
          <a:bodyPr wrap="square" rtlCol="0">
            <a:spAutoFit/>
          </a:bodyPr>
          <a:lstStyle/>
          <a:p>
            <a:pPr algn="ctr"/>
            <a:r>
              <a:rPr lang="en-US" sz="7200" dirty="0" err="1">
                <a:solidFill>
                  <a:srgbClr val="00B050"/>
                </a:solidFill>
                <a:latin typeface="Calibri" panose="020F0502020204030204" pitchFamily="34" charset="0"/>
                <a:cs typeface="Calibri" panose="020F0502020204030204" pitchFamily="34" charset="0"/>
              </a:rPr>
              <a:t>giày</a:t>
            </a:r>
            <a:endParaRPr lang="en-US" sz="7200" dirty="0">
              <a:solidFill>
                <a:srgbClr val="00B05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00"/>
                                        </p:tgtEl>
                                        <p:attrNameLst>
                                          <p:attrName>style.visibility</p:attrName>
                                        </p:attrNameLst>
                                      </p:cBhvr>
                                      <p:to>
                                        <p:strVal val="visible"/>
                                      </p:to>
                                    </p:set>
                                    <p:anim calcmode="lin" valueType="num">
                                      <p:cBhvr>
                                        <p:cTn id="7" dur="500" fill="hold"/>
                                        <p:tgtEl>
                                          <p:spTgt spid="1000"/>
                                        </p:tgtEl>
                                        <p:attrNameLst>
                                          <p:attrName>ppt_w</p:attrName>
                                        </p:attrNameLst>
                                      </p:cBhvr>
                                      <p:tavLst>
                                        <p:tav tm="0">
                                          <p:val>
                                            <p:fltVal val="0"/>
                                          </p:val>
                                        </p:tav>
                                        <p:tav tm="100000">
                                          <p:val>
                                            <p:strVal val="#ppt_w"/>
                                          </p:val>
                                        </p:tav>
                                      </p:tavLst>
                                    </p:anim>
                                    <p:anim calcmode="lin" valueType="num">
                                      <p:cBhvr>
                                        <p:cTn id="8" dur="500" fill="hold"/>
                                        <p:tgtEl>
                                          <p:spTgt spid="1000"/>
                                        </p:tgtEl>
                                        <p:attrNameLst>
                                          <p:attrName>ppt_h</p:attrName>
                                        </p:attrNameLst>
                                      </p:cBhvr>
                                      <p:tavLst>
                                        <p:tav tm="0">
                                          <p:val>
                                            <p:fltVal val="0"/>
                                          </p:val>
                                        </p:tav>
                                        <p:tav tm="100000">
                                          <p:val>
                                            <p:strVal val="#ppt_h"/>
                                          </p:val>
                                        </p:tav>
                                      </p:tavLst>
                                    </p:anim>
                                    <p:animEffect transition="in" filter="fade">
                                      <p:cBhvr>
                                        <p:cTn id="9" dur="500"/>
                                        <p:tgtEl>
                                          <p:spTgt spid="1000"/>
                                        </p:tgtEl>
                                      </p:cBhvr>
                                    </p:animEffect>
                                  </p:childTnLst>
                                </p:cTn>
                              </p:par>
                            </p:childTnLst>
                          </p:cTn>
                        </p:par>
                      </p:childTnLst>
                    </p:cTn>
                  </p:par>
                  <p:par>
                    <p:cTn id="10" fill="hold">
                      <p:stCondLst>
                        <p:cond delay="indefinite"/>
                      </p:stCondLst>
                      <p:childTnLst>
                        <p:par>
                          <p:cTn id="11" fill="hold">
                            <p:stCondLst>
                              <p:cond delay="0"/>
                            </p:stCondLst>
                            <p:childTnLst>
                              <p:par>
                                <p:cTn id="12" presetID="23" presetClass="exit" presetSubtype="32" fill="hold" grpId="1" nodeType="clickEffect">
                                  <p:stCondLst>
                                    <p:cond delay="0"/>
                                  </p:stCondLst>
                                  <p:childTnLst>
                                    <p:anim calcmode="lin" valueType="num">
                                      <p:cBhvr>
                                        <p:cTn id="13" dur="500"/>
                                        <p:tgtEl>
                                          <p:spTgt spid="1000"/>
                                        </p:tgtEl>
                                        <p:attrNameLst>
                                          <p:attrName>ppt_w</p:attrName>
                                        </p:attrNameLst>
                                      </p:cBhvr>
                                      <p:tavLst>
                                        <p:tav tm="0">
                                          <p:val>
                                            <p:strVal val="ppt_w"/>
                                          </p:val>
                                        </p:tav>
                                        <p:tav tm="100000">
                                          <p:val>
                                            <p:fltVal val="0"/>
                                          </p:val>
                                        </p:tav>
                                      </p:tavLst>
                                    </p:anim>
                                    <p:anim calcmode="lin" valueType="num">
                                      <p:cBhvr>
                                        <p:cTn id="14" dur="500"/>
                                        <p:tgtEl>
                                          <p:spTgt spid="1000"/>
                                        </p:tgtEl>
                                        <p:attrNameLst>
                                          <p:attrName>ppt_h</p:attrName>
                                        </p:attrNameLst>
                                      </p:cBhvr>
                                      <p:tavLst>
                                        <p:tav tm="0">
                                          <p:val>
                                            <p:strVal val="ppt_h"/>
                                          </p:val>
                                        </p:tav>
                                        <p:tav tm="100000">
                                          <p:val>
                                            <p:fltVal val="0"/>
                                          </p:val>
                                        </p:tav>
                                      </p:tavLst>
                                    </p:anim>
                                    <p:set>
                                      <p:cBhvr>
                                        <p:cTn id="15" dur="1" fill="hold">
                                          <p:stCondLst>
                                            <p:cond delay="499"/>
                                          </p:stCondLst>
                                        </p:cTn>
                                        <p:tgtEl>
                                          <p:spTgt spid="1000"/>
                                        </p:tgtEl>
                                        <p:attrNameLst>
                                          <p:attrName>style.visibility</p:attrName>
                                        </p:attrNameLst>
                                      </p:cBhvr>
                                      <p:to>
                                        <p:strVal val="hidden"/>
                                      </p:to>
                                    </p:set>
                                  </p:childTnLst>
                                </p:cTn>
                              </p:par>
                              <p:par>
                                <p:cTn id="16" presetID="2" presetClass="entr" presetSubtype="6"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005"/>
                                        </p:tgtEl>
                                        <p:attrNameLst>
                                          <p:attrName>style.visibility</p:attrName>
                                        </p:attrNameLst>
                                      </p:cBhvr>
                                      <p:to>
                                        <p:strVal val="visible"/>
                                      </p:to>
                                    </p:set>
                                    <p:anim calcmode="lin" valueType="num">
                                      <p:cBhvr>
                                        <p:cTn id="24" dur="500" fill="hold"/>
                                        <p:tgtEl>
                                          <p:spTgt spid="1005"/>
                                        </p:tgtEl>
                                        <p:attrNameLst>
                                          <p:attrName>ppt_w</p:attrName>
                                        </p:attrNameLst>
                                      </p:cBhvr>
                                      <p:tavLst>
                                        <p:tav tm="0">
                                          <p:val>
                                            <p:fltVal val="0"/>
                                          </p:val>
                                        </p:tav>
                                        <p:tav tm="100000">
                                          <p:val>
                                            <p:strVal val="#ppt_w"/>
                                          </p:val>
                                        </p:tav>
                                      </p:tavLst>
                                    </p:anim>
                                    <p:anim calcmode="lin" valueType="num">
                                      <p:cBhvr>
                                        <p:cTn id="25" dur="500" fill="hold"/>
                                        <p:tgtEl>
                                          <p:spTgt spid="1005"/>
                                        </p:tgtEl>
                                        <p:attrNameLst>
                                          <p:attrName>ppt_h</p:attrName>
                                        </p:attrNameLst>
                                      </p:cBhvr>
                                      <p:tavLst>
                                        <p:tav tm="0">
                                          <p:val>
                                            <p:fltVal val="0"/>
                                          </p:val>
                                        </p:tav>
                                        <p:tav tm="100000">
                                          <p:val>
                                            <p:strVal val="#ppt_h"/>
                                          </p:val>
                                        </p:tav>
                                      </p:tavLst>
                                    </p:anim>
                                    <p:animEffect transition="in" filter="fade">
                                      <p:cBhvr>
                                        <p:cTn id="26" dur="500"/>
                                        <p:tgtEl>
                                          <p:spTgt spid="1005"/>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xit" presetSubtype="32" fill="hold" grpId="1" nodeType="clickEffect">
                                  <p:stCondLst>
                                    <p:cond delay="0"/>
                                  </p:stCondLst>
                                  <p:childTnLst>
                                    <p:anim calcmode="lin" valueType="num">
                                      <p:cBhvr>
                                        <p:cTn id="30" dur="500"/>
                                        <p:tgtEl>
                                          <p:spTgt spid="1005"/>
                                        </p:tgtEl>
                                        <p:attrNameLst>
                                          <p:attrName>ppt_w</p:attrName>
                                        </p:attrNameLst>
                                      </p:cBhvr>
                                      <p:tavLst>
                                        <p:tav tm="0">
                                          <p:val>
                                            <p:strVal val="ppt_w"/>
                                          </p:val>
                                        </p:tav>
                                        <p:tav tm="100000">
                                          <p:val>
                                            <p:fltVal val="0"/>
                                          </p:val>
                                        </p:tav>
                                      </p:tavLst>
                                    </p:anim>
                                    <p:anim calcmode="lin" valueType="num">
                                      <p:cBhvr>
                                        <p:cTn id="31" dur="500"/>
                                        <p:tgtEl>
                                          <p:spTgt spid="1005"/>
                                        </p:tgtEl>
                                        <p:attrNameLst>
                                          <p:attrName>ppt_h</p:attrName>
                                        </p:attrNameLst>
                                      </p:cBhvr>
                                      <p:tavLst>
                                        <p:tav tm="0">
                                          <p:val>
                                            <p:strVal val="ppt_h"/>
                                          </p:val>
                                        </p:tav>
                                        <p:tav tm="100000">
                                          <p:val>
                                            <p:fltVal val="0"/>
                                          </p:val>
                                        </p:tav>
                                      </p:tavLst>
                                    </p:anim>
                                    <p:set>
                                      <p:cBhvr>
                                        <p:cTn id="32" dur="1" fill="hold">
                                          <p:stCondLst>
                                            <p:cond delay="499"/>
                                          </p:stCondLst>
                                        </p:cTn>
                                        <p:tgtEl>
                                          <p:spTgt spid="1005"/>
                                        </p:tgtEl>
                                        <p:attrNameLst>
                                          <p:attrName>style.visibility</p:attrName>
                                        </p:attrNameLst>
                                      </p:cBhvr>
                                      <p:to>
                                        <p:strVal val="hidden"/>
                                      </p:to>
                                    </p:set>
                                  </p:childTnLst>
                                </p:cTn>
                              </p:par>
                              <p:par>
                                <p:cTn id="33" presetID="2" presetClass="entr" presetSubtype="6" fill="hold" grpId="0" nodeType="withEffect">
                                  <p:stCondLst>
                                    <p:cond delay="0"/>
                                  </p:stCondLst>
                                  <p:childTnLst>
                                    <p:set>
                                      <p:cBhvr>
                                        <p:cTn id="34" dur="1" fill="hold">
                                          <p:stCondLst>
                                            <p:cond delay="0"/>
                                          </p:stCondLst>
                                        </p:cTn>
                                        <p:tgtEl>
                                          <p:spTgt spid="997"/>
                                        </p:tgtEl>
                                        <p:attrNameLst>
                                          <p:attrName>style.visibility</p:attrName>
                                        </p:attrNameLst>
                                      </p:cBhvr>
                                      <p:to>
                                        <p:strVal val="visible"/>
                                      </p:to>
                                    </p:set>
                                    <p:anim calcmode="lin" valueType="num">
                                      <p:cBhvr additive="base">
                                        <p:cTn id="35" dur="500" fill="hold"/>
                                        <p:tgtEl>
                                          <p:spTgt spid="997"/>
                                        </p:tgtEl>
                                        <p:attrNameLst>
                                          <p:attrName>ppt_x</p:attrName>
                                        </p:attrNameLst>
                                      </p:cBhvr>
                                      <p:tavLst>
                                        <p:tav tm="0">
                                          <p:val>
                                            <p:strVal val="1+#ppt_w/2"/>
                                          </p:val>
                                        </p:tav>
                                        <p:tav tm="100000">
                                          <p:val>
                                            <p:strVal val="#ppt_x"/>
                                          </p:val>
                                        </p:tav>
                                      </p:tavLst>
                                    </p:anim>
                                    <p:anim calcmode="lin" valueType="num">
                                      <p:cBhvr additive="base">
                                        <p:cTn id="36" dur="500" fill="hold"/>
                                        <p:tgtEl>
                                          <p:spTgt spid="99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1006"/>
                                        </p:tgtEl>
                                        <p:attrNameLst>
                                          <p:attrName>style.visibility</p:attrName>
                                        </p:attrNameLst>
                                      </p:cBhvr>
                                      <p:to>
                                        <p:strVal val="visible"/>
                                      </p:to>
                                    </p:set>
                                    <p:anim calcmode="lin" valueType="num">
                                      <p:cBhvr>
                                        <p:cTn id="41" dur="500" fill="hold"/>
                                        <p:tgtEl>
                                          <p:spTgt spid="1006"/>
                                        </p:tgtEl>
                                        <p:attrNameLst>
                                          <p:attrName>ppt_w</p:attrName>
                                        </p:attrNameLst>
                                      </p:cBhvr>
                                      <p:tavLst>
                                        <p:tav tm="0">
                                          <p:val>
                                            <p:fltVal val="0"/>
                                          </p:val>
                                        </p:tav>
                                        <p:tav tm="100000">
                                          <p:val>
                                            <p:strVal val="#ppt_w"/>
                                          </p:val>
                                        </p:tav>
                                      </p:tavLst>
                                    </p:anim>
                                    <p:anim calcmode="lin" valueType="num">
                                      <p:cBhvr>
                                        <p:cTn id="42" dur="500" fill="hold"/>
                                        <p:tgtEl>
                                          <p:spTgt spid="1006"/>
                                        </p:tgtEl>
                                        <p:attrNameLst>
                                          <p:attrName>ppt_h</p:attrName>
                                        </p:attrNameLst>
                                      </p:cBhvr>
                                      <p:tavLst>
                                        <p:tav tm="0">
                                          <p:val>
                                            <p:fltVal val="0"/>
                                          </p:val>
                                        </p:tav>
                                        <p:tav tm="100000">
                                          <p:val>
                                            <p:strVal val="#ppt_h"/>
                                          </p:val>
                                        </p:tav>
                                      </p:tavLst>
                                    </p:anim>
                                    <p:animEffect transition="in" filter="fade">
                                      <p:cBhvr>
                                        <p:cTn id="43" dur="500"/>
                                        <p:tgtEl>
                                          <p:spTgt spid="1006"/>
                                        </p:tgtEl>
                                      </p:cBhvr>
                                    </p:animEffect>
                                  </p:childTnLst>
                                </p:cTn>
                              </p:par>
                            </p:childTnLst>
                          </p:cTn>
                        </p:par>
                      </p:childTnLst>
                    </p:cTn>
                  </p:par>
                  <p:par>
                    <p:cTn id="44" fill="hold">
                      <p:stCondLst>
                        <p:cond delay="indefinite"/>
                      </p:stCondLst>
                      <p:childTnLst>
                        <p:par>
                          <p:cTn id="45" fill="hold">
                            <p:stCondLst>
                              <p:cond delay="0"/>
                            </p:stCondLst>
                            <p:childTnLst>
                              <p:par>
                                <p:cTn id="46" presetID="23" presetClass="exit" presetSubtype="32" fill="hold" grpId="1" nodeType="clickEffect">
                                  <p:stCondLst>
                                    <p:cond delay="0"/>
                                  </p:stCondLst>
                                  <p:childTnLst>
                                    <p:anim calcmode="lin" valueType="num">
                                      <p:cBhvr>
                                        <p:cTn id="47" dur="500"/>
                                        <p:tgtEl>
                                          <p:spTgt spid="1006"/>
                                        </p:tgtEl>
                                        <p:attrNameLst>
                                          <p:attrName>ppt_w</p:attrName>
                                        </p:attrNameLst>
                                      </p:cBhvr>
                                      <p:tavLst>
                                        <p:tav tm="0">
                                          <p:val>
                                            <p:strVal val="ppt_w"/>
                                          </p:val>
                                        </p:tav>
                                        <p:tav tm="100000">
                                          <p:val>
                                            <p:fltVal val="0"/>
                                          </p:val>
                                        </p:tav>
                                      </p:tavLst>
                                    </p:anim>
                                    <p:anim calcmode="lin" valueType="num">
                                      <p:cBhvr>
                                        <p:cTn id="48" dur="500"/>
                                        <p:tgtEl>
                                          <p:spTgt spid="1006"/>
                                        </p:tgtEl>
                                        <p:attrNameLst>
                                          <p:attrName>ppt_h</p:attrName>
                                        </p:attrNameLst>
                                      </p:cBhvr>
                                      <p:tavLst>
                                        <p:tav tm="0">
                                          <p:val>
                                            <p:strVal val="ppt_h"/>
                                          </p:val>
                                        </p:tav>
                                        <p:tav tm="100000">
                                          <p:val>
                                            <p:fltVal val="0"/>
                                          </p:val>
                                        </p:tav>
                                      </p:tavLst>
                                    </p:anim>
                                    <p:set>
                                      <p:cBhvr>
                                        <p:cTn id="49" dur="1" fill="hold">
                                          <p:stCondLst>
                                            <p:cond delay="499"/>
                                          </p:stCondLst>
                                        </p:cTn>
                                        <p:tgtEl>
                                          <p:spTgt spid="1006"/>
                                        </p:tgtEl>
                                        <p:attrNameLst>
                                          <p:attrName>style.visibility</p:attrName>
                                        </p:attrNameLst>
                                      </p:cBhvr>
                                      <p:to>
                                        <p:strVal val="hidden"/>
                                      </p:to>
                                    </p:set>
                                  </p:childTnLst>
                                </p:cTn>
                              </p:par>
                              <p:par>
                                <p:cTn id="50" presetID="2" presetClass="entr" presetSubtype="4" fill="hold" grpId="0" nodeType="withEffect">
                                  <p:stCondLst>
                                    <p:cond delay="0"/>
                                  </p:stCondLst>
                                  <p:childTnLst>
                                    <p:set>
                                      <p:cBhvr>
                                        <p:cTn id="51" dur="1" fill="hold">
                                          <p:stCondLst>
                                            <p:cond delay="0"/>
                                          </p:stCondLst>
                                        </p:cTn>
                                        <p:tgtEl>
                                          <p:spTgt spid="998"/>
                                        </p:tgtEl>
                                        <p:attrNameLst>
                                          <p:attrName>style.visibility</p:attrName>
                                        </p:attrNameLst>
                                      </p:cBhvr>
                                      <p:to>
                                        <p:strVal val="visible"/>
                                      </p:to>
                                    </p:set>
                                    <p:anim calcmode="lin" valueType="num">
                                      <p:cBhvr additive="base">
                                        <p:cTn id="52" dur="500" fill="hold"/>
                                        <p:tgtEl>
                                          <p:spTgt spid="998"/>
                                        </p:tgtEl>
                                        <p:attrNameLst>
                                          <p:attrName>ppt_x</p:attrName>
                                        </p:attrNameLst>
                                      </p:cBhvr>
                                      <p:tavLst>
                                        <p:tav tm="0">
                                          <p:val>
                                            <p:strVal val="#ppt_x"/>
                                          </p:val>
                                        </p:tav>
                                        <p:tav tm="100000">
                                          <p:val>
                                            <p:strVal val="#ppt_x"/>
                                          </p:val>
                                        </p:tav>
                                      </p:tavLst>
                                    </p:anim>
                                    <p:anim calcmode="lin" valueType="num">
                                      <p:cBhvr additive="base">
                                        <p:cTn id="53" dur="500" fill="hold"/>
                                        <p:tgtEl>
                                          <p:spTgt spid="998"/>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1007"/>
                                        </p:tgtEl>
                                        <p:attrNameLst>
                                          <p:attrName>style.visibility</p:attrName>
                                        </p:attrNameLst>
                                      </p:cBhvr>
                                      <p:to>
                                        <p:strVal val="visible"/>
                                      </p:to>
                                    </p:set>
                                    <p:anim calcmode="lin" valueType="num">
                                      <p:cBhvr>
                                        <p:cTn id="58" dur="500" fill="hold"/>
                                        <p:tgtEl>
                                          <p:spTgt spid="1007"/>
                                        </p:tgtEl>
                                        <p:attrNameLst>
                                          <p:attrName>ppt_w</p:attrName>
                                        </p:attrNameLst>
                                      </p:cBhvr>
                                      <p:tavLst>
                                        <p:tav tm="0">
                                          <p:val>
                                            <p:fltVal val="0"/>
                                          </p:val>
                                        </p:tav>
                                        <p:tav tm="100000">
                                          <p:val>
                                            <p:strVal val="#ppt_w"/>
                                          </p:val>
                                        </p:tav>
                                      </p:tavLst>
                                    </p:anim>
                                    <p:anim calcmode="lin" valueType="num">
                                      <p:cBhvr>
                                        <p:cTn id="59" dur="500" fill="hold"/>
                                        <p:tgtEl>
                                          <p:spTgt spid="1007"/>
                                        </p:tgtEl>
                                        <p:attrNameLst>
                                          <p:attrName>ppt_h</p:attrName>
                                        </p:attrNameLst>
                                      </p:cBhvr>
                                      <p:tavLst>
                                        <p:tav tm="0">
                                          <p:val>
                                            <p:fltVal val="0"/>
                                          </p:val>
                                        </p:tav>
                                        <p:tav tm="100000">
                                          <p:val>
                                            <p:strVal val="#ppt_h"/>
                                          </p:val>
                                        </p:tav>
                                      </p:tavLst>
                                    </p:anim>
                                    <p:animEffect transition="in" filter="fade">
                                      <p:cBhvr>
                                        <p:cTn id="60" dur="500"/>
                                        <p:tgtEl>
                                          <p:spTgt spid="1007"/>
                                        </p:tgtEl>
                                      </p:cBhvr>
                                    </p:animEffect>
                                  </p:childTnLst>
                                </p:cTn>
                              </p:par>
                            </p:childTnLst>
                          </p:cTn>
                        </p:par>
                      </p:childTnLst>
                    </p:cTn>
                  </p:par>
                  <p:par>
                    <p:cTn id="61" fill="hold">
                      <p:stCondLst>
                        <p:cond delay="indefinite"/>
                      </p:stCondLst>
                      <p:childTnLst>
                        <p:par>
                          <p:cTn id="62" fill="hold">
                            <p:stCondLst>
                              <p:cond delay="0"/>
                            </p:stCondLst>
                            <p:childTnLst>
                              <p:par>
                                <p:cTn id="63" presetID="23" presetClass="exit" presetSubtype="32" fill="hold" grpId="1" nodeType="clickEffect">
                                  <p:stCondLst>
                                    <p:cond delay="0"/>
                                  </p:stCondLst>
                                  <p:childTnLst>
                                    <p:anim calcmode="lin" valueType="num">
                                      <p:cBhvr>
                                        <p:cTn id="64" dur="500"/>
                                        <p:tgtEl>
                                          <p:spTgt spid="1007"/>
                                        </p:tgtEl>
                                        <p:attrNameLst>
                                          <p:attrName>ppt_w</p:attrName>
                                        </p:attrNameLst>
                                      </p:cBhvr>
                                      <p:tavLst>
                                        <p:tav tm="0">
                                          <p:val>
                                            <p:strVal val="ppt_w"/>
                                          </p:val>
                                        </p:tav>
                                        <p:tav tm="100000">
                                          <p:val>
                                            <p:fltVal val="0"/>
                                          </p:val>
                                        </p:tav>
                                      </p:tavLst>
                                    </p:anim>
                                    <p:anim calcmode="lin" valueType="num">
                                      <p:cBhvr>
                                        <p:cTn id="65" dur="500"/>
                                        <p:tgtEl>
                                          <p:spTgt spid="1007"/>
                                        </p:tgtEl>
                                        <p:attrNameLst>
                                          <p:attrName>ppt_h</p:attrName>
                                        </p:attrNameLst>
                                      </p:cBhvr>
                                      <p:tavLst>
                                        <p:tav tm="0">
                                          <p:val>
                                            <p:strVal val="ppt_h"/>
                                          </p:val>
                                        </p:tav>
                                        <p:tav tm="100000">
                                          <p:val>
                                            <p:fltVal val="0"/>
                                          </p:val>
                                        </p:tav>
                                      </p:tavLst>
                                    </p:anim>
                                    <p:set>
                                      <p:cBhvr>
                                        <p:cTn id="66" dur="1" fill="hold">
                                          <p:stCondLst>
                                            <p:cond delay="499"/>
                                          </p:stCondLst>
                                        </p:cTn>
                                        <p:tgtEl>
                                          <p:spTgt spid="1007"/>
                                        </p:tgtEl>
                                        <p:attrNameLst>
                                          <p:attrName>style.visibility</p:attrName>
                                        </p:attrNameLst>
                                      </p:cBhvr>
                                      <p:to>
                                        <p:strVal val="hidden"/>
                                      </p:to>
                                    </p:set>
                                  </p:childTnLst>
                                </p:cTn>
                              </p:par>
                              <p:par>
                                <p:cTn id="67" presetID="2" presetClass="entr" presetSubtype="12" fill="hold" grpId="0" nodeType="withEffect">
                                  <p:stCondLst>
                                    <p:cond delay="0"/>
                                  </p:stCondLst>
                                  <p:childTnLst>
                                    <p:set>
                                      <p:cBhvr>
                                        <p:cTn id="68" dur="1" fill="hold">
                                          <p:stCondLst>
                                            <p:cond delay="0"/>
                                          </p:stCondLst>
                                        </p:cTn>
                                        <p:tgtEl>
                                          <p:spTgt spid="999"/>
                                        </p:tgtEl>
                                        <p:attrNameLst>
                                          <p:attrName>style.visibility</p:attrName>
                                        </p:attrNameLst>
                                      </p:cBhvr>
                                      <p:to>
                                        <p:strVal val="visible"/>
                                      </p:to>
                                    </p:set>
                                    <p:anim calcmode="lin" valueType="num">
                                      <p:cBhvr additive="base">
                                        <p:cTn id="69" dur="500" fill="hold"/>
                                        <p:tgtEl>
                                          <p:spTgt spid="999"/>
                                        </p:tgtEl>
                                        <p:attrNameLst>
                                          <p:attrName>ppt_x</p:attrName>
                                        </p:attrNameLst>
                                      </p:cBhvr>
                                      <p:tavLst>
                                        <p:tav tm="0">
                                          <p:val>
                                            <p:strVal val="0-#ppt_w/2"/>
                                          </p:val>
                                        </p:tav>
                                        <p:tav tm="100000">
                                          <p:val>
                                            <p:strVal val="#ppt_x"/>
                                          </p:val>
                                        </p:tav>
                                      </p:tavLst>
                                    </p:anim>
                                    <p:anim calcmode="lin" valueType="num">
                                      <p:cBhvr additive="base">
                                        <p:cTn id="70" dur="500" fill="hold"/>
                                        <p:tgtEl>
                                          <p:spTgt spid="9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97" grpId="0"/>
      <p:bldP spid="998" grpId="0"/>
      <p:bldP spid="999" grpId="0"/>
      <p:bldP spid="1000" grpId="0"/>
      <p:bldP spid="1000" grpId="1"/>
      <p:bldP spid="1005" grpId="0"/>
      <p:bldP spid="1005" grpId="1"/>
      <p:bldP spid="1006" grpId="0"/>
      <p:bldP spid="1006" grpId="1"/>
      <p:bldP spid="1007" grpId="0"/>
      <p:bldP spid="1007"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387534" y="67962"/>
            <a:ext cx="8368933" cy="5007576"/>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grpSp>
        <p:nvGrpSpPr>
          <p:cNvPr id="5344" name="Google Shape;5344;p41"/>
          <p:cNvGrpSpPr/>
          <p:nvPr/>
        </p:nvGrpSpPr>
        <p:grpSpPr>
          <a:xfrm rot="-4011279">
            <a:off x="726607" y="413629"/>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899240" y="345315"/>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996" name="Google Shape;5317;p41"/>
          <p:cNvSpPr txBox="1">
            <a:spLocks/>
          </p:cNvSpPr>
          <p:nvPr/>
        </p:nvSpPr>
        <p:spPr>
          <a:xfrm>
            <a:off x="2165318" y="383949"/>
            <a:ext cx="5084111" cy="6023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r>
              <a:rPr lang="vi-VN" sz="3200" dirty="0">
                <a:solidFill>
                  <a:schemeClr val="accent5"/>
                </a:solidFill>
                <a:latin typeface="Calibri" panose="020F0502020204030204" pitchFamily="34" charset="0"/>
                <a:cs typeface="Calibri" panose="020F0502020204030204" pitchFamily="34" charset="0"/>
              </a:rPr>
              <a:t>Lưu ý khi trình bày bài</a:t>
            </a:r>
          </a:p>
        </p:txBody>
      </p:sp>
      <p:sp>
        <p:nvSpPr>
          <p:cNvPr id="1001" name="TextBox 1000"/>
          <p:cNvSpPr txBox="1"/>
          <p:nvPr/>
        </p:nvSpPr>
        <p:spPr>
          <a:xfrm>
            <a:off x="1013743" y="1379091"/>
            <a:ext cx="8030683" cy="523220"/>
          </a:xfrm>
          <a:prstGeom prst="rect">
            <a:avLst/>
          </a:prstGeom>
          <a:noFill/>
        </p:spPr>
        <p:txBody>
          <a:bodyPr wrap="square" rtlCol="0">
            <a:spAutoFit/>
          </a:bodyPr>
          <a:lstStyle/>
          <a:p>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Lùi</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vào</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một</a:t>
            </a:r>
            <a:r>
              <a:rPr lang="en-US" sz="2800" dirty="0">
                <a:solidFill>
                  <a:schemeClr val="tx1">
                    <a:lumMod val="50000"/>
                  </a:schemeClr>
                </a:solidFill>
                <a:latin typeface="Calibri" panose="020F0502020204030204" pitchFamily="34" charset="0"/>
                <a:cs typeface="Calibri" panose="020F0502020204030204" pitchFamily="34" charset="0"/>
              </a:rPr>
              <a:t> ô </a:t>
            </a:r>
            <a:r>
              <a:rPr lang="en-US" sz="2800" dirty="0" err="1">
                <a:solidFill>
                  <a:schemeClr val="tx1">
                    <a:lumMod val="50000"/>
                  </a:schemeClr>
                </a:solidFill>
                <a:latin typeface="Calibri" panose="020F0502020204030204" pitchFamily="34" charset="0"/>
                <a:cs typeface="Calibri" panose="020F0502020204030204" pitchFamily="34" charset="0"/>
              </a:rPr>
              <a:t>khi</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bắt</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đầu</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viết</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đoạn</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văn</a:t>
            </a:r>
            <a:r>
              <a:rPr lang="en-US" sz="2800" dirty="0">
                <a:solidFill>
                  <a:schemeClr val="tx1">
                    <a:lumMod val="50000"/>
                  </a:schemeClr>
                </a:solidFill>
                <a:latin typeface="Calibri" panose="020F0502020204030204" pitchFamily="34" charset="0"/>
                <a:cs typeface="Calibri" panose="020F0502020204030204" pitchFamily="34" charset="0"/>
              </a:rPr>
              <a:t>.</a:t>
            </a:r>
          </a:p>
        </p:txBody>
      </p:sp>
      <p:sp>
        <p:nvSpPr>
          <p:cNvPr id="1002" name="TextBox 1001"/>
          <p:cNvSpPr txBox="1"/>
          <p:nvPr/>
        </p:nvSpPr>
        <p:spPr>
          <a:xfrm>
            <a:off x="1017656" y="2235329"/>
            <a:ext cx="8030683" cy="523220"/>
          </a:xfrm>
          <a:prstGeom prst="rect">
            <a:avLst/>
          </a:prstGeom>
          <a:noFill/>
        </p:spPr>
        <p:txBody>
          <a:bodyPr wrap="square" rtlCol="0">
            <a:spAutoFit/>
          </a:bodyPr>
          <a:lstStyle/>
          <a:p>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Viết</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b="1" dirty="0" err="1">
                <a:solidFill>
                  <a:schemeClr val="tx1">
                    <a:lumMod val="50000"/>
                  </a:schemeClr>
                </a:solidFill>
                <a:latin typeface="Calibri" panose="020F0502020204030204" pitchFamily="34" charset="0"/>
                <a:cs typeface="Calibri" panose="020F0502020204030204" pitchFamily="34" charset="0"/>
              </a:rPr>
              <a:t>dấu</a:t>
            </a:r>
            <a:r>
              <a:rPr lang="en-US" sz="2800" b="1" dirty="0">
                <a:solidFill>
                  <a:schemeClr val="tx1">
                    <a:lumMod val="50000"/>
                  </a:schemeClr>
                </a:solidFill>
                <a:latin typeface="Calibri" panose="020F0502020204030204" pitchFamily="34" charset="0"/>
                <a:cs typeface="Calibri" panose="020F0502020204030204" pitchFamily="34" charset="0"/>
              </a:rPr>
              <a:t> </a:t>
            </a:r>
            <a:r>
              <a:rPr lang="en-US" sz="2800" b="1" dirty="0" err="1">
                <a:solidFill>
                  <a:schemeClr val="tx1">
                    <a:lumMod val="50000"/>
                  </a:schemeClr>
                </a:solidFill>
                <a:latin typeface="Calibri" panose="020F0502020204030204" pitchFamily="34" charset="0"/>
                <a:cs typeface="Calibri" panose="020F0502020204030204" pitchFamily="34" charset="0"/>
              </a:rPr>
              <a:t>chấm</a:t>
            </a:r>
            <a:r>
              <a:rPr lang="en-US" sz="2800" b="1" dirty="0">
                <a:solidFill>
                  <a:schemeClr val="tx1">
                    <a:lumMod val="50000"/>
                  </a:schemeClr>
                </a:solidFill>
                <a:latin typeface="Calibri" panose="020F0502020204030204" pitchFamily="34" charset="0"/>
                <a:cs typeface="Calibri" panose="020F0502020204030204" pitchFamily="34" charset="0"/>
              </a:rPr>
              <a:t> </a:t>
            </a:r>
            <a:r>
              <a:rPr lang="en-US" sz="2800" b="1" dirty="0" err="1">
                <a:solidFill>
                  <a:schemeClr val="tx1">
                    <a:lumMod val="50000"/>
                  </a:schemeClr>
                </a:solidFill>
                <a:latin typeface="Calibri" panose="020F0502020204030204" pitchFamily="34" charset="0"/>
                <a:cs typeface="Calibri" panose="020F0502020204030204" pitchFamily="34" charset="0"/>
              </a:rPr>
              <a:t>cuối</a:t>
            </a:r>
            <a:r>
              <a:rPr lang="en-US" sz="2800" b="1" dirty="0">
                <a:solidFill>
                  <a:schemeClr val="tx1">
                    <a:lumMod val="50000"/>
                  </a:schemeClr>
                </a:solidFill>
                <a:latin typeface="Calibri" panose="020F0502020204030204" pitchFamily="34" charset="0"/>
                <a:cs typeface="Calibri" panose="020F0502020204030204" pitchFamily="34" charset="0"/>
              </a:rPr>
              <a:t> </a:t>
            </a:r>
            <a:r>
              <a:rPr lang="en-US" sz="2800" b="1" dirty="0" err="1">
                <a:solidFill>
                  <a:schemeClr val="tx1">
                    <a:lumMod val="50000"/>
                  </a:schemeClr>
                </a:solidFill>
                <a:latin typeface="Calibri" panose="020F0502020204030204" pitchFamily="34" charset="0"/>
                <a:cs typeface="Calibri" panose="020F0502020204030204" pitchFamily="34" charset="0"/>
              </a:rPr>
              <a:t>câu</a:t>
            </a:r>
            <a:r>
              <a:rPr lang="en-US" sz="2800" dirty="0">
                <a:solidFill>
                  <a:schemeClr val="tx1">
                    <a:lumMod val="50000"/>
                  </a:schemeClr>
                </a:solidFill>
                <a:latin typeface="Calibri" panose="020F0502020204030204" pitchFamily="34" charset="0"/>
                <a:cs typeface="Calibri" panose="020F0502020204030204" pitchFamily="34" charset="0"/>
              </a:rPr>
              <a:t>.</a:t>
            </a:r>
          </a:p>
        </p:txBody>
      </p:sp>
      <p:sp>
        <p:nvSpPr>
          <p:cNvPr id="1003" name="TextBox 1002"/>
          <p:cNvSpPr txBox="1"/>
          <p:nvPr/>
        </p:nvSpPr>
        <p:spPr>
          <a:xfrm>
            <a:off x="1027251" y="3099518"/>
            <a:ext cx="7719778" cy="954107"/>
          </a:xfrm>
          <a:prstGeom prst="rect">
            <a:avLst/>
          </a:prstGeom>
          <a:noFill/>
        </p:spPr>
        <p:txBody>
          <a:bodyPr wrap="square" rtlCol="0">
            <a:spAutoFit/>
          </a:bodyPr>
          <a:lstStyle/>
          <a:p>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b="1" i="1" dirty="0" err="1">
                <a:solidFill>
                  <a:srgbClr val="00B050"/>
                </a:solidFill>
                <a:latin typeface="Calibri" panose="020F0502020204030204" pitchFamily="34" charset="0"/>
                <a:cs typeface="Calibri" panose="020F0502020204030204" pitchFamily="34" charset="0"/>
              </a:rPr>
              <a:t>Thử</a:t>
            </a:r>
            <a:r>
              <a:rPr lang="en-US" sz="2800" b="1" i="1" dirty="0">
                <a:solidFill>
                  <a:srgbClr val="00B050"/>
                </a:solidFill>
                <a:latin typeface="Calibri" panose="020F0502020204030204" pitchFamily="34" charset="0"/>
                <a:cs typeface="Calibri" panose="020F0502020204030204" pitchFamily="34" charset="0"/>
              </a:rPr>
              <a:t> </a:t>
            </a:r>
            <a:r>
              <a:rPr lang="en-US" sz="2800" b="1" i="1" dirty="0" err="1">
                <a:solidFill>
                  <a:srgbClr val="00B050"/>
                </a:solidFill>
                <a:latin typeface="Calibri" panose="020F0502020204030204" pitchFamily="34" charset="0"/>
                <a:cs typeface="Calibri" panose="020F0502020204030204" pitchFamily="34" charset="0"/>
              </a:rPr>
              <a:t>thách</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Viết</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hoa</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chữ</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cái</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đầu</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câu</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và</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tên</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riêng</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mà</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em</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biết</a:t>
            </a:r>
            <a:r>
              <a:rPr lang="en-US" sz="2800" dirty="0">
                <a:solidFill>
                  <a:schemeClr val="tx1">
                    <a:lumMod val="50000"/>
                  </a:schemeClr>
                </a:solidFill>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6792405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01"/>
                                        </p:tgtEl>
                                        <p:attrNameLst>
                                          <p:attrName>style.visibility</p:attrName>
                                        </p:attrNameLst>
                                      </p:cBhvr>
                                      <p:to>
                                        <p:strVal val="visible"/>
                                      </p:to>
                                    </p:set>
                                    <p:anim calcmode="lin" valueType="num">
                                      <p:cBhvr additive="base">
                                        <p:cTn id="7" dur="500" fill="hold"/>
                                        <p:tgtEl>
                                          <p:spTgt spid="1001"/>
                                        </p:tgtEl>
                                        <p:attrNameLst>
                                          <p:attrName>ppt_x</p:attrName>
                                        </p:attrNameLst>
                                      </p:cBhvr>
                                      <p:tavLst>
                                        <p:tav tm="0">
                                          <p:val>
                                            <p:strVal val="#ppt_x"/>
                                          </p:val>
                                        </p:tav>
                                        <p:tav tm="100000">
                                          <p:val>
                                            <p:strVal val="#ppt_x"/>
                                          </p:val>
                                        </p:tav>
                                      </p:tavLst>
                                    </p:anim>
                                    <p:anim calcmode="lin" valueType="num">
                                      <p:cBhvr additive="base">
                                        <p:cTn id="8" dur="500" fill="hold"/>
                                        <p:tgtEl>
                                          <p:spTgt spid="100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02"/>
                                        </p:tgtEl>
                                        <p:attrNameLst>
                                          <p:attrName>style.visibility</p:attrName>
                                        </p:attrNameLst>
                                      </p:cBhvr>
                                      <p:to>
                                        <p:strVal val="visible"/>
                                      </p:to>
                                    </p:set>
                                    <p:anim calcmode="lin" valueType="num">
                                      <p:cBhvr additive="base">
                                        <p:cTn id="13" dur="500" fill="hold"/>
                                        <p:tgtEl>
                                          <p:spTgt spid="1002"/>
                                        </p:tgtEl>
                                        <p:attrNameLst>
                                          <p:attrName>ppt_x</p:attrName>
                                        </p:attrNameLst>
                                      </p:cBhvr>
                                      <p:tavLst>
                                        <p:tav tm="0">
                                          <p:val>
                                            <p:strVal val="#ppt_x"/>
                                          </p:val>
                                        </p:tav>
                                        <p:tav tm="100000">
                                          <p:val>
                                            <p:strVal val="#ppt_x"/>
                                          </p:val>
                                        </p:tav>
                                      </p:tavLst>
                                    </p:anim>
                                    <p:anim calcmode="lin" valueType="num">
                                      <p:cBhvr additive="base">
                                        <p:cTn id="14" dur="500" fill="hold"/>
                                        <p:tgtEl>
                                          <p:spTgt spid="100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03"/>
                                        </p:tgtEl>
                                        <p:attrNameLst>
                                          <p:attrName>style.visibility</p:attrName>
                                        </p:attrNameLst>
                                      </p:cBhvr>
                                      <p:to>
                                        <p:strVal val="visible"/>
                                      </p:to>
                                    </p:set>
                                    <p:anim calcmode="lin" valueType="num">
                                      <p:cBhvr additive="base">
                                        <p:cTn id="19" dur="500" fill="hold"/>
                                        <p:tgtEl>
                                          <p:spTgt spid="1003"/>
                                        </p:tgtEl>
                                        <p:attrNameLst>
                                          <p:attrName>ppt_x</p:attrName>
                                        </p:attrNameLst>
                                      </p:cBhvr>
                                      <p:tavLst>
                                        <p:tav tm="0">
                                          <p:val>
                                            <p:strVal val="#ppt_x"/>
                                          </p:val>
                                        </p:tav>
                                        <p:tav tm="100000">
                                          <p:val>
                                            <p:strVal val="#ppt_x"/>
                                          </p:val>
                                        </p:tav>
                                      </p:tavLst>
                                    </p:anim>
                                    <p:anim calcmode="lin" valueType="num">
                                      <p:cBhvr additive="base">
                                        <p:cTn id="20" dur="500" fill="hold"/>
                                        <p:tgtEl>
                                          <p:spTgt spid="10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1" grpId="0"/>
      <p:bldP spid="1002" grpId="0"/>
      <p:bldP spid="100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642951" y="135925"/>
            <a:ext cx="7863142" cy="4842665"/>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sp>
        <p:nvSpPr>
          <p:cNvPr id="5317" name="Google Shape;5317;p41"/>
          <p:cNvSpPr txBox="1">
            <a:spLocks noGrp="1"/>
          </p:cNvSpPr>
          <p:nvPr>
            <p:ph type="title"/>
          </p:nvPr>
        </p:nvSpPr>
        <p:spPr>
          <a:xfrm>
            <a:off x="1758019" y="424798"/>
            <a:ext cx="5627963" cy="641166"/>
          </a:xfrm>
          <a:prstGeom prst="rect">
            <a:avLst/>
          </a:prstGeom>
        </p:spPr>
        <p:txBody>
          <a:bodyPr spcFirstLastPara="1" wrap="square" lIns="91425" tIns="91425" rIns="91425" bIns="91425" anchor="t" anchorCtr="0">
            <a:noAutofit/>
          </a:bodyPr>
          <a:lstStyle/>
          <a:p>
            <a:pPr lvl="0"/>
            <a:r>
              <a:rPr lang="vi-VN" sz="3200" dirty="0">
                <a:solidFill>
                  <a:schemeClr val="accent5"/>
                </a:solidFill>
                <a:latin typeface="Calibri" panose="020F0502020204030204" pitchFamily="34" charset="0"/>
                <a:cs typeface="Calibri" panose="020F0502020204030204" pitchFamily="34" charset="0"/>
              </a:rPr>
              <a:t>Lưu ý về tư thế ngồi viết</a:t>
            </a:r>
            <a:endParaRPr lang="en-US" sz="3200" dirty="0">
              <a:solidFill>
                <a:schemeClr val="accent5"/>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141943" y="670482"/>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417769" y="670482"/>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grpSp>
      <p:sp>
        <p:nvSpPr>
          <p:cNvPr id="989" name="TextBox 988"/>
          <p:cNvSpPr txBox="1"/>
          <p:nvPr/>
        </p:nvSpPr>
        <p:spPr>
          <a:xfrm>
            <a:off x="1043288" y="1300614"/>
            <a:ext cx="3434778" cy="830997"/>
          </a:xfrm>
          <a:prstGeom prst="rect">
            <a:avLst/>
          </a:prstGeom>
          <a:solidFill>
            <a:schemeClr val="accent1">
              <a:lumMod val="20000"/>
              <a:lumOff val="80000"/>
            </a:schemeClr>
          </a:solidFill>
        </p:spPr>
        <p:txBody>
          <a:bodyPr wrap="square" rtlCol="0">
            <a:spAutoFit/>
          </a:bodyPr>
          <a:lstStyle/>
          <a:p>
            <a:pPr>
              <a:buClrTx/>
              <a:buFontTx/>
              <a:buNone/>
            </a:pPr>
            <a:r>
              <a:rPr lang="en-US" sz="2400" kern="1200">
                <a:solidFill>
                  <a:srgbClr val="002060"/>
                </a:solidFill>
                <a:latin typeface="Calibri" panose="020F0502020204030204" pitchFamily="34" charset="0"/>
                <a:ea typeface="Cambria" panose="02040503050406030204" pitchFamily="18" charset="0"/>
                <a:cs typeface="Calibri" panose="020F0502020204030204" pitchFamily="34" charset="0"/>
              </a:rPr>
              <a:t>1 tay cầm viết</a:t>
            </a:r>
          </a:p>
          <a:p>
            <a:pPr>
              <a:buClrTx/>
              <a:buFontTx/>
              <a:buNone/>
            </a:pPr>
            <a:r>
              <a:rPr lang="en-US" sz="2400" kern="1200">
                <a:solidFill>
                  <a:srgbClr val="002060"/>
                </a:solidFill>
                <a:latin typeface="Calibri" panose="020F0502020204030204" pitchFamily="34" charset="0"/>
                <a:ea typeface="Cambria" panose="02040503050406030204" pitchFamily="18" charset="0"/>
                <a:cs typeface="Calibri" panose="020F0502020204030204" pitchFamily="34" charset="0"/>
              </a:rPr>
              <a:t>1 tay giữ trang vở</a:t>
            </a:r>
            <a:endPar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endParaRPr>
          </a:p>
        </p:txBody>
      </p:sp>
      <p:sp>
        <p:nvSpPr>
          <p:cNvPr id="990" name="TextBox 989"/>
          <p:cNvSpPr txBox="1"/>
          <p:nvPr/>
        </p:nvSpPr>
        <p:spPr>
          <a:xfrm>
            <a:off x="1043288" y="2258732"/>
            <a:ext cx="3385739" cy="830997"/>
          </a:xfrm>
          <a:prstGeom prst="rect">
            <a:avLst/>
          </a:prstGeom>
          <a:solidFill>
            <a:schemeClr val="accent4">
              <a:lumMod val="20000"/>
              <a:lumOff val="80000"/>
            </a:schemeClr>
          </a:solidFill>
        </p:spPr>
        <p:txBody>
          <a:bodyPr wrap="square" rtlCol="0">
            <a:spAutoFit/>
          </a:bodyPr>
          <a:lstStyle/>
          <a:p>
            <a:pPr>
              <a:buClrTx/>
              <a:buFontTx/>
              <a:buNone/>
            </a:pPr>
            <a:r>
              <a:rPr lang="vi-VN" sz="2400" kern="1200">
                <a:solidFill>
                  <a:srgbClr val="002060"/>
                </a:solidFill>
                <a:latin typeface="Calibri" panose="020F0502020204030204" pitchFamily="34" charset="0"/>
                <a:ea typeface="Cambria" panose="02040503050406030204" pitchFamily="18" charset="0"/>
                <a:cs typeface="Calibri" panose="020F0502020204030204" pitchFamily="34" charset="0"/>
              </a:rPr>
              <a:t>Thẳng lưng</a:t>
            </a:r>
          </a:p>
          <a:p>
            <a:pPr>
              <a:buClrTx/>
              <a:buFontTx/>
              <a:buNone/>
            </a:pPr>
            <a:r>
              <a:rPr lang="vi-VN" sz="2400" kern="1200">
                <a:solidFill>
                  <a:srgbClr val="002060"/>
                </a:solidFill>
                <a:latin typeface="Calibri" panose="020F0502020204030204" pitchFamily="34" charset="0"/>
                <a:ea typeface="Cambria" panose="02040503050406030204" pitchFamily="18" charset="0"/>
                <a:cs typeface="Calibri" panose="020F0502020204030204" pitchFamily="34" charset="0"/>
              </a:rPr>
              <a:t>Chân đặt đúng vị trí</a:t>
            </a:r>
            <a:endParaRPr lang="vi-VN" sz="2400" kern="1200" dirty="0">
              <a:solidFill>
                <a:srgbClr val="002060"/>
              </a:solidFill>
              <a:latin typeface="Calibri" panose="020F0502020204030204" pitchFamily="34" charset="0"/>
              <a:ea typeface="Cambria" panose="02040503050406030204" pitchFamily="18" charset="0"/>
              <a:cs typeface="Calibri" panose="020F0502020204030204" pitchFamily="34" charset="0"/>
            </a:endParaRPr>
          </a:p>
        </p:txBody>
      </p:sp>
      <p:sp>
        <p:nvSpPr>
          <p:cNvPr id="991" name="Rectangle 990"/>
          <p:cNvSpPr/>
          <p:nvPr/>
        </p:nvSpPr>
        <p:spPr>
          <a:xfrm>
            <a:off x="1041022" y="3229027"/>
            <a:ext cx="3415205" cy="852052"/>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914378">
              <a:buClrTx/>
            </a:pPr>
            <a:r>
              <a:rPr lang="en-US" sz="2400" kern="1200">
                <a:solidFill>
                  <a:srgbClr val="002060"/>
                </a:solidFill>
                <a:latin typeface="Calibri" panose="020F0502020204030204" pitchFamily="34" charset="0"/>
                <a:ea typeface="Cambria" panose="02040503050406030204" pitchFamily="18" charset="0"/>
                <a:cs typeface="Calibri" panose="020F0502020204030204" pitchFamily="34" charset="0"/>
              </a:rPr>
              <a:t>Khoảng cách từ mắt đến vở 25 – 30cm</a:t>
            </a:r>
            <a:endPar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endParaRP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4857619" y="1273169"/>
            <a:ext cx="3122069" cy="295659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4654858" y="2478186"/>
            <a:ext cx="553751" cy="738664"/>
          </a:xfrm>
          <a:prstGeom prst="rect">
            <a:avLst/>
          </a:prstGeom>
          <a:solidFill>
            <a:schemeClr val="bg1"/>
          </a:solidFill>
        </p:spPr>
        <p:txBody>
          <a:bodyPr wrap="square">
            <a:spAutoFit/>
          </a:bodyPr>
          <a:lstStyle/>
          <a:p>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Giữ</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bằng</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tay</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trái</a:t>
            </a:r>
            <a:endParaRPr lang="en-US" sz="788" dirty="0">
              <a:latin typeface="Calibri" panose="020F0502020204030204" pitchFamily="34" charset="0"/>
              <a:cs typeface="Calibri" panose="020F0502020204030204" pitchFamily="34" charset="0"/>
            </a:endParaRPr>
          </a:p>
        </p:txBody>
      </p:sp>
      <p:sp>
        <p:nvSpPr>
          <p:cNvPr id="994" name="Rectangle 993"/>
          <p:cNvSpPr/>
          <p:nvPr/>
        </p:nvSpPr>
        <p:spPr>
          <a:xfrm>
            <a:off x="6317272" y="2114587"/>
            <a:ext cx="627538" cy="738664"/>
          </a:xfrm>
          <a:prstGeom prst="rect">
            <a:avLst/>
          </a:prstGeom>
          <a:solidFill>
            <a:schemeClr val="bg1"/>
          </a:solidFill>
        </p:spPr>
        <p:txBody>
          <a:bodyPr wrap="square">
            <a:spAutoFit/>
          </a:bodyPr>
          <a:lstStyle/>
          <a:p>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Viết</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bằng</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tay</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phải</a:t>
            </a:r>
            <a:endParaRPr lang="en-US" sz="788"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8000" r="-18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11BBAD2-EB9C-4F47-B676-AC08C2F855CC}"/>
              </a:ext>
            </a:extLst>
          </p:cNvPr>
          <p:cNvSpPr txBox="1"/>
          <p:nvPr/>
        </p:nvSpPr>
        <p:spPr>
          <a:xfrm>
            <a:off x="1332914" y="784764"/>
            <a:ext cx="4617739" cy="415498"/>
          </a:xfrm>
          <a:prstGeom prst="rect">
            <a:avLst/>
          </a:prstGeom>
          <a:noFill/>
        </p:spPr>
        <p:txBody>
          <a:bodyPr wrap="none" rtlCol="0">
            <a:spAutoFit/>
          </a:bodyPr>
          <a:lstStyle/>
          <a:p>
            <a:pPr defTabSz="685800">
              <a:buClrTx/>
            </a:pPr>
            <a:r>
              <a:rPr lang="en-US" sz="2100" b="1" kern="1200" dirty="0" err="1">
                <a:solidFill>
                  <a:prstClr val="white"/>
                </a:solidFill>
                <a:latin typeface="HP001 4 hàng" panose="020B0603050302020204" pitchFamily="34" charset="0"/>
                <a:ea typeface="+mn-ea"/>
                <a:cs typeface="+mn-cs"/>
              </a:rPr>
              <a:t>Thứ</a:t>
            </a:r>
            <a:r>
              <a:rPr lang="en-US" sz="2100" b="1" kern="1200" dirty="0">
                <a:solidFill>
                  <a:prstClr val="white"/>
                </a:solidFill>
                <a:latin typeface="HP001 4 hàng" panose="020B0603050302020204" pitchFamily="34" charset="0"/>
                <a:ea typeface="+mn-ea"/>
                <a:cs typeface="+mn-cs"/>
              </a:rPr>
              <a:t> </a:t>
            </a:r>
            <a:r>
              <a:rPr lang="en-US" sz="2100" b="1" kern="1200" dirty="0" err="1">
                <a:solidFill>
                  <a:prstClr val="white"/>
                </a:solidFill>
                <a:latin typeface="HP001 4 hàng" panose="020B0603050302020204" pitchFamily="34" charset="0"/>
                <a:ea typeface="+mn-ea"/>
                <a:cs typeface="+mn-cs"/>
              </a:rPr>
              <a:t>ba</a:t>
            </a:r>
            <a:r>
              <a:rPr lang="en-US" sz="2100" b="1" kern="1200" dirty="0">
                <a:solidFill>
                  <a:prstClr val="white"/>
                </a:solidFill>
                <a:latin typeface="HP001 4 hàng" panose="020B0603050302020204" pitchFamily="34" charset="0"/>
                <a:ea typeface="+mn-ea"/>
                <a:cs typeface="+mn-cs"/>
              </a:rPr>
              <a:t> </a:t>
            </a:r>
            <a:r>
              <a:rPr lang="en-US" sz="2100" b="1" kern="1200" dirty="0" err="1">
                <a:solidFill>
                  <a:prstClr val="white"/>
                </a:solidFill>
                <a:latin typeface="HP001 4 hàng" panose="020B0603050302020204" pitchFamily="34" charset="0"/>
                <a:ea typeface="+mn-ea"/>
                <a:cs typeface="+mn-cs"/>
              </a:rPr>
              <a:t>ngày</a:t>
            </a:r>
            <a:r>
              <a:rPr lang="en-US" sz="2100" b="1" kern="1200" dirty="0">
                <a:solidFill>
                  <a:prstClr val="white"/>
                </a:solidFill>
                <a:latin typeface="HP001 4 hàng" panose="020B0603050302020204" pitchFamily="34" charset="0"/>
                <a:ea typeface="+mn-ea"/>
                <a:cs typeface="+mn-cs"/>
              </a:rPr>
              <a:t> 21 </a:t>
            </a:r>
            <a:r>
              <a:rPr lang="en-US" sz="2100" b="1" kern="1200" dirty="0" err="1">
                <a:solidFill>
                  <a:prstClr val="white"/>
                </a:solidFill>
                <a:latin typeface="HP001 4 hàng" panose="020B0603050302020204" pitchFamily="34" charset="0"/>
                <a:ea typeface="+mn-ea"/>
                <a:cs typeface="+mn-cs"/>
              </a:rPr>
              <a:t>tháng</a:t>
            </a:r>
            <a:r>
              <a:rPr lang="en-US" sz="2100" b="1" kern="1200" dirty="0">
                <a:solidFill>
                  <a:prstClr val="white"/>
                </a:solidFill>
                <a:latin typeface="HP001 4 hàng" panose="020B0603050302020204" pitchFamily="34" charset="0"/>
                <a:ea typeface="+mn-ea"/>
                <a:cs typeface="+mn-cs"/>
              </a:rPr>
              <a:t> 9 </a:t>
            </a:r>
            <a:r>
              <a:rPr lang="en-US" sz="2100" b="1" kern="1200" dirty="0" err="1">
                <a:solidFill>
                  <a:prstClr val="white"/>
                </a:solidFill>
                <a:latin typeface="HP001 4 hàng" panose="020B0603050302020204" pitchFamily="34" charset="0"/>
                <a:ea typeface="+mn-ea"/>
                <a:cs typeface="+mn-cs"/>
              </a:rPr>
              <a:t>năm</a:t>
            </a:r>
            <a:r>
              <a:rPr lang="en-US" sz="2100" b="1" kern="1200" dirty="0">
                <a:solidFill>
                  <a:prstClr val="white"/>
                </a:solidFill>
                <a:latin typeface="HP001 4 hàng" panose="020B0603050302020204" pitchFamily="34" charset="0"/>
                <a:ea typeface="+mn-ea"/>
                <a:cs typeface="+mn-cs"/>
              </a:rPr>
              <a:t> 2021</a:t>
            </a:r>
          </a:p>
        </p:txBody>
      </p:sp>
      <p:sp>
        <p:nvSpPr>
          <p:cNvPr id="5" name="TextBox 4">
            <a:extLst>
              <a:ext uri="{FF2B5EF4-FFF2-40B4-BE49-F238E27FC236}">
                <a16:creationId xmlns:a16="http://schemas.microsoft.com/office/drawing/2014/main" id="{C267D965-A3FC-4960-85AC-48B6DC41A68D}"/>
              </a:ext>
            </a:extLst>
          </p:cNvPr>
          <p:cNvSpPr txBox="1"/>
          <p:nvPr/>
        </p:nvSpPr>
        <p:spPr>
          <a:xfrm>
            <a:off x="3714750" y="1287772"/>
            <a:ext cx="1428276" cy="415498"/>
          </a:xfrm>
          <a:prstGeom prst="rect">
            <a:avLst/>
          </a:prstGeom>
          <a:noFill/>
        </p:spPr>
        <p:txBody>
          <a:bodyPr wrap="none" rtlCol="0">
            <a:spAutoFit/>
          </a:bodyPr>
          <a:lstStyle/>
          <a:p>
            <a:pPr defTabSz="685800">
              <a:buClrTx/>
            </a:pPr>
            <a:r>
              <a:rPr lang="en-US" sz="2100" b="1" kern="1200" dirty="0" err="1">
                <a:solidFill>
                  <a:prstClr val="white"/>
                </a:solidFill>
                <a:latin typeface="HP001 4 hàng" panose="020B0603050302020204" pitchFamily="34" charset="0"/>
                <a:ea typeface="+mn-ea"/>
                <a:cs typeface="+mn-cs"/>
              </a:rPr>
              <a:t>Tiếng</a:t>
            </a:r>
            <a:r>
              <a:rPr lang="en-US" sz="2100" b="1" kern="1200" dirty="0">
                <a:solidFill>
                  <a:prstClr val="white"/>
                </a:solidFill>
                <a:latin typeface="HP001 4 hàng" panose="020B0603050302020204" pitchFamily="34" charset="0"/>
                <a:ea typeface="+mn-ea"/>
                <a:cs typeface="+mn-cs"/>
              </a:rPr>
              <a:t> </a:t>
            </a:r>
            <a:r>
              <a:rPr lang="en-US" sz="2100" b="1" kern="1200" dirty="0" err="1">
                <a:solidFill>
                  <a:prstClr val="white"/>
                </a:solidFill>
                <a:latin typeface="HP001 4 hàng" panose="020B0603050302020204" pitchFamily="34" charset="0"/>
                <a:ea typeface="+mn-ea"/>
                <a:cs typeface="+mn-cs"/>
              </a:rPr>
              <a:t>Việt</a:t>
            </a:r>
            <a:endParaRPr lang="en-US" sz="2100" b="1" kern="1200" dirty="0">
              <a:solidFill>
                <a:prstClr val="white"/>
              </a:solidFill>
              <a:latin typeface="HP001 4 hàng" panose="020B0603050302020204" pitchFamily="34" charset="0"/>
              <a:ea typeface="+mn-ea"/>
              <a:cs typeface="+mn-cs"/>
            </a:endParaRPr>
          </a:p>
        </p:txBody>
      </p:sp>
      <p:sp>
        <p:nvSpPr>
          <p:cNvPr id="6" name="TextBox 5">
            <a:extLst>
              <a:ext uri="{FF2B5EF4-FFF2-40B4-BE49-F238E27FC236}">
                <a16:creationId xmlns:a16="http://schemas.microsoft.com/office/drawing/2014/main" id="{6EA61C4E-B685-463E-A7C3-47B7DAFFD4B6}"/>
              </a:ext>
            </a:extLst>
          </p:cNvPr>
          <p:cNvSpPr txBox="1"/>
          <p:nvPr/>
        </p:nvSpPr>
        <p:spPr>
          <a:xfrm>
            <a:off x="3086100" y="1771650"/>
            <a:ext cx="3607719" cy="438582"/>
          </a:xfrm>
          <a:prstGeom prst="rect">
            <a:avLst/>
          </a:prstGeom>
          <a:noFill/>
        </p:spPr>
        <p:txBody>
          <a:bodyPr wrap="none" rtlCol="0">
            <a:spAutoFit/>
          </a:bodyPr>
          <a:lstStyle/>
          <a:p>
            <a:pPr defTabSz="685800">
              <a:buClrTx/>
            </a:pPr>
            <a:r>
              <a:rPr lang="en-US" sz="2250" b="1" kern="1200" dirty="0">
                <a:solidFill>
                  <a:srgbClr val="FFFF00"/>
                </a:solidFill>
                <a:latin typeface="HP001 4 hàng" panose="020B0603050302020204" pitchFamily="34" charset="0"/>
                <a:ea typeface="+mn-ea"/>
                <a:cs typeface="+mn-cs"/>
              </a:rPr>
              <a:t>Nghe- </a:t>
            </a:r>
            <a:r>
              <a:rPr lang="en-US" sz="2250" b="1" kern="1200" dirty="0" err="1">
                <a:solidFill>
                  <a:srgbClr val="FFFF00"/>
                </a:solidFill>
                <a:latin typeface="HP001 4 hàng" panose="020B0603050302020204" pitchFamily="34" charset="0"/>
                <a:ea typeface="+mn-ea"/>
                <a:cs typeface="+mn-cs"/>
              </a:rPr>
              <a:t>viết</a:t>
            </a:r>
            <a:r>
              <a:rPr lang="en-US" sz="2250" b="1" kern="1200" dirty="0">
                <a:solidFill>
                  <a:srgbClr val="FFFF00"/>
                </a:solidFill>
                <a:latin typeface="HP001 4 hàng" panose="020B0603050302020204" pitchFamily="34" charset="0"/>
                <a:ea typeface="+mn-ea"/>
                <a:cs typeface="+mn-cs"/>
              </a:rPr>
              <a:t>: </a:t>
            </a:r>
            <a:r>
              <a:rPr lang="en-US" sz="2250" b="1" kern="1200" dirty="0" err="1">
                <a:solidFill>
                  <a:srgbClr val="FFFF00"/>
                </a:solidFill>
                <a:latin typeface="HP001 4 hàng" panose="020B0603050302020204" pitchFamily="34" charset="0"/>
                <a:ea typeface="+mn-ea"/>
                <a:cs typeface="+mn-cs"/>
              </a:rPr>
              <a:t>Bé</a:t>
            </a:r>
            <a:r>
              <a:rPr lang="en-US" sz="2250" b="1" kern="1200" dirty="0">
                <a:solidFill>
                  <a:srgbClr val="FFFF00"/>
                </a:solidFill>
                <a:latin typeface="HP001 4 hàng" panose="020B0603050302020204" pitchFamily="34" charset="0"/>
                <a:ea typeface="+mn-ea"/>
                <a:cs typeface="+mn-cs"/>
              </a:rPr>
              <a:t> Mai </a:t>
            </a:r>
            <a:r>
              <a:rPr lang="en-US" sz="2250" b="1" kern="1200" dirty="0" err="1">
                <a:solidFill>
                  <a:srgbClr val="FFFF00"/>
                </a:solidFill>
                <a:latin typeface="HP001 4 hàng" panose="020B0603050302020204" pitchFamily="34" charset="0"/>
                <a:ea typeface="+mn-ea"/>
                <a:cs typeface="+mn-cs"/>
              </a:rPr>
              <a:t>đã</a:t>
            </a:r>
            <a:r>
              <a:rPr lang="en-US" sz="2250" b="1" kern="1200" dirty="0">
                <a:solidFill>
                  <a:srgbClr val="FFFF00"/>
                </a:solidFill>
                <a:latin typeface="HP001 4 hàng" panose="020B0603050302020204" pitchFamily="34" charset="0"/>
                <a:ea typeface="+mn-ea"/>
                <a:cs typeface="+mn-cs"/>
              </a:rPr>
              <a:t> </a:t>
            </a:r>
            <a:r>
              <a:rPr lang="en-US" sz="2250" b="1" kern="1200" dirty="0" err="1">
                <a:solidFill>
                  <a:srgbClr val="FFFF00"/>
                </a:solidFill>
                <a:latin typeface="HP001 4 hàng" panose="020B0603050302020204" pitchFamily="34" charset="0"/>
                <a:ea typeface="+mn-ea"/>
                <a:cs typeface="+mn-cs"/>
              </a:rPr>
              <a:t>lớn</a:t>
            </a:r>
            <a:endParaRPr lang="en-US" sz="2250" b="1" kern="1200" dirty="0">
              <a:solidFill>
                <a:srgbClr val="FFFF00"/>
              </a:solidFill>
              <a:latin typeface="HP001 4 hàng" panose="020B0603050302020204" pitchFamily="34" charset="0"/>
              <a:ea typeface="+mn-ea"/>
              <a:cs typeface="+mn-cs"/>
            </a:endParaRPr>
          </a:p>
        </p:txBody>
      </p:sp>
      <p:sp>
        <p:nvSpPr>
          <p:cNvPr id="8" name="TextBox 7">
            <a:extLst>
              <a:ext uri="{FF2B5EF4-FFF2-40B4-BE49-F238E27FC236}">
                <a16:creationId xmlns:a16="http://schemas.microsoft.com/office/drawing/2014/main" id="{D1D1247C-028F-45EC-B6D0-4D7E10393F72}"/>
              </a:ext>
            </a:extLst>
          </p:cNvPr>
          <p:cNvSpPr txBox="1"/>
          <p:nvPr/>
        </p:nvSpPr>
        <p:spPr>
          <a:xfrm>
            <a:off x="1332914" y="2314251"/>
            <a:ext cx="8500403" cy="415498"/>
          </a:xfrm>
          <a:prstGeom prst="rect">
            <a:avLst/>
          </a:prstGeom>
          <a:noFill/>
        </p:spPr>
        <p:txBody>
          <a:bodyPr wrap="square">
            <a:spAutoFit/>
          </a:bodyPr>
          <a:lstStyle/>
          <a:p>
            <a:pPr defTabSz="685800">
              <a:buClrTx/>
            </a:pPr>
            <a:r>
              <a:rPr lang="en-US" sz="2100" b="1" kern="1200" dirty="0" err="1">
                <a:solidFill>
                  <a:prstClr val="white"/>
                </a:solidFill>
                <a:latin typeface="HP001 4 hàng" panose="020B0603050302020204" pitchFamily="34" charset="0"/>
                <a:ea typeface="+mn-ea"/>
                <a:cs typeface="Times New Roman" panose="02020603050405020304" pitchFamily="18" charset="0"/>
              </a:rPr>
              <a:t>Bé</a:t>
            </a:r>
            <a:r>
              <a:rPr lang="en-US" sz="2100" b="1" kern="1200" dirty="0">
                <a:solidFill>
                  <a:prstClr val="white"/>
                </a:solidFill>
                <a:latin typeface="HP001 4 hàng" panose="020B0603050302020204" pitchFamily="34" charset="0"/>
                <a:ea typeface="+mn-ea"/>
                <a:cs typeface="Times New Roman" panose="02020603050405020304" pitchFamily="18" charset="0"/>
              </a:rPr>
              <a:t> Mai </a:t>
            </a:r>
            <a:r>
              <a:rPr lang="en-US" sz="2100" b="1" kern="1200" dirty="0" err="1">
                <a:solidFill>
                  <a:prstClr val="white"/>
                </a:solidFill>
                <a:latin typeface="HP001 4 hàng" panose="020B0603050302020204" pitchFamily="34" charset="0"/>
                <a:ea typeface="+mn-ea"/>
                <a:cs typeface="Times New Roman" panose="02020603050405020304" pitchFamily="18" charset="0"/>
              </a:rPr>
              <a:t>rất</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thích</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làm</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người</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lớn</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Bé</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thử</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đủ</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mọi</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cách</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Lúc</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đầu</a:t>
            </a:r>
            <a:r>
              <a:rPr lang="en-US" sz="2100" b="1" kern="1200" dirty="0">
                <a:solidFill>
                  <a:prstClr val="white"/>
                </a:solidFill>
                <a:latin typeface="HP001 4 hàng" panose="020B0603050302020204" pitchFamily="34" charset="0"/>
                <a:ea typeface="+mn-ea"/>
                <a:cs typeface="Times New Roman" panose="02020603050405020304" pitchFamily="18" charset="0"/>
              </a:rPr>
              <a:t>, </a:t>
            </a:r>
            <a:endParaRPr lang="en-US" sz="2100" b="1" kern="1200" dirty="0">
              <a:solidFill>
                <a:prstClr val="white"/>
              </a:solidFill>
              <a:latin typeface="HP001 4 hàng" panose="020B0603050302020204" pitchFamily="34" charset="0"/>
              <a:ea typeface="+mn-ea"/>
              <a:cs typeface="+mn-cs"/>
            </a:endParaRPr>
          </a:p>
        </p:txBody>
      </p:sp>
      <p:sp>
        <p:nvSpPr>
          <p:cNvPr id="10" name="TextBox 9">
            <a:extLst>
              <a:ext uri="{FF2B5EF4-FFF2-40B4-BE49-F238E27FC236}">
                <a16:creationId xmlns:a16="http://schemas.microsoft.com/office/drawing/2014/main" id="{CB8F17D8-111A-47D9-8EC9-514EDB08EA7F}"/>
              </a:ext>
            </a:extLst>
          </p:cNvPr>
          <p:cNvSpPr txBox="1"/>
          <p:nvPr/>
        </p:nvSpPr>
        <p:spPr>
          <a:xfrm>
            <a:off x="24619" y="2796603"/>
            <a:ext cx="9449972" cy="415498"/>
          </a:xfrm>
          <a:prstGeom prst="rect">
            <a:avLst/>
          </a:prstGeom>
          <a:noFill/>
        </p:spPr>
        <p:txBody>
          <a:bodyPr wrap="square">
            <a:spAutoFit/>
          </a:bodyPr>
          <a:lstStyle/>
          <a:p>
            <a:pPr defTabSz="685800">
              <a:buClrTx/>
            </a:pPr>
            <a:r>
              <a:rPr lang="en-US" sz="2100" b="1" kern="1200" dirty="0" err="1">
                <a:solidFill>
                  <a:prstClr val="white"/>
                </a:solidFill>
                <a:latin typeface="HP001 4 hàng" panose="020B0603050302020204" pitchFamily="34" charset="0"/>
                <a:ea typeface="+mn-ea"/>
                <a:cs typeface="Times New Roman" panose="02020603050405020304" pitchFamily="18" charset="0"/>
              </a:rPr>
              <a:t>bé</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đi</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giày</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của</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mẹ</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buộc</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tóc</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theo</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kiểu</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của</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cô</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Bé</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lại</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còn</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đeo</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túi</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xách</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và</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đồng</a:t>
            </a:r>
            <a:endParaRPr lang="en-US" sz="2100" b="1" kern="1200" dirty="0">
              <a:solidFill>
                <a:prstClr val="white"/>
              </a:solidFill>
              <a:latin typeface="HP001 4 hàng" panose="020B0603050302020204" pitchFamily="34" charset="0"/>
              <a:ea typeface="+mn-ea"/>
              <a:cs typeface="+mn-cs"/>
            </a:endParaRPr>
          </a:p>
        </p:txBody>
      </p:sp>
      <p:sp>
        <p:nvSpPr>
          <p:cNvPr id="12" name="TextBox 11">
            <a:extLst>
              <a:ext uri="{FF2B5EF4-FFF2-40B4-BE49-F238E27FC236}">
                <a16:creationId xmlns:a16="http://schemas.microsoft.com/office/drawing/2014/main" id="{EA5541B9-AA34-4A3B-AAE3-007B834BBD84}"/>
              </a:ext>
            </a:extLst>
          </p:cNvPr>
          <p:cNvSpPr txBox="1"/>
          <p:nvPr/>
        </p:nvSpPr>
        <p:spPr>
          <a:xfrm>
            <a:off x="24619" y="3317231"/>
            <a:ext cx="6800850" cy="415498"/>
          </a:xfrm>
          <a:prstGeom prst="rect">
            <a:avLst/>
          </a:prstGeom>
          <a:noFill/>
        </p:spPr>
        <p:txBody>
          <a:bodyPr wrap="square">
            <a:spAutoFit/>
          </a:bodyPr>
          <a:lstStyle/>
          <a:p>
            <a:pPr defTabSz="685800">
              <a:buClrTx/>
            </a:pPr>
            <a:r>
              <a:rPr lang="en-US" sz="2100" b="1" kern="1200" dirty="0" err="1">
                <a:solidFill>
                  <a:prstClr val="white"/>
                </a:solidFill>
                <a:latin typeface="HP001 4 hàng" panose="020B0603050302020204" pitchFamily="34" charset="0"/>
                <a:ea typeface="+mn-ea"/>
                <a:cs typeface="Times New Roman" panose="02020603050405020304" pitchFamily="18" charset="0"/>
              </a:rPr>
              <a:t>hồ</a:t>
            </a:r>
            <a:r>
              <a:rPr lang="en-US" sz="2100" b="1" kern="1200" dirty="0">
                <a:solidFill>
                  <a:prstClr val="white"/>
                </a:solidFill>
                <a:latin typeface="HP001 4 hàng" panose="020B0603050302020204" pitchFamily="34" charset="0"/>
                <a:ea typeface="+mn-ea"/>
                <a:cs typeface="Times New Roman" panose="02020603050405020304" pitchFamily="18" charset="0"/>
              </a:rPr>
              <a:t> </a:t>
            </a:r>
            <a:r>
              <a:rPr lang="en-US" sz="2100" b="1" kern="1200" dirty="0" err="1">
                <a:solidFill>
                  <a:prstClr val="white"/>
                </a:solidFill>
                <a:latin typeface="HP001 4 hàng" panose="020B0603050302020204" pitchFamily="34" charset="0"/>
                <a:ea typeface="+mn-ea"/>
                <a:cs typeface="Times New Roman" panose="02020603050405020304" pitchFamily="18" charset="0"/>
              </a:rPr>
              <a:t>nữa</a:t>
            </a:r>
            <a:r>
              <a:rPr lang="en-US" sz="2100" b="1" kern="1200" dirty="0">
                <a:solidFill>
                  <a:prstClr val="white"/>
                </a:solidFill>
                <a:latin typeface="HP001 4 hàng" panose="020B0603050302020204" pitchFamily="34" charset="0"/>
                <a:ea typeface="+mn-ea"/>
                <a:cs typeface="Times New Roman" panose="02020603050405020304" pitchFamily="18" charset="0"/>
              </a:rPr>
              <a:t>.</a:t>
            </a:r>
            <a:endParaRPr lang="en-US" sz="2100" b="1" kern="1200" dirty="0">
              <a:solidFill>
                <a:prstClr val="white"/>
              </a:solidFill>
              <a:latin typeface="HP001 4 hàng" panose="020B0603050302020204" pitchFamily="34" charset="0"/>
              <a:ea typeface="+mn-ea"/>
              <a:cs typeface="+mn-cs"/>
            </a:endParaRPr>
          </a:p>
        </p:txBody>
      </p:sp>
    </p:spTree>
    <p:extLst>
      <p:ext uri="{BB962C8B-B14F-4D97-AF65-F5344CB8AC3E}">
        <p14:creationId xmlns:p14="http://schemas.microsoft.com/office/powerpoint/2010/main" val="1217351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642951" y="135925"/>
            <a:ext cx="7863142" cy="4842665"/>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grpSp>
        <p:nvGrpSpPr>
          <p:cNvPr id="5344" name="Google Shape;5344;p41"/>
          <p:cNvGrpSpPr/>
          <p:nvPr/>
        </p:nvGrpSpPr>
        <p:grpSpPr>
          <a:xfrm rot="-4011279">
            <a:off x="1141943" y="670482"/>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417769" y="670482"/>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grpSp>
      <p:sp>
        <p:nvSpPr>
          <p:cNvPr id="993" name="Rectangle 992"/>
          <p:cNvSpPr/>
          <p:nvPr/>
        </p:nvSpPr>
        <p:spPr>
          <a:xfrm>
            <a:off x="2162973" y="390659"/>
            <a:ext cx="4960636" cy="1938992"/>
          </a:xfrm>
          <a:prstGeom prst="rect">
            <a:avLst/>
          </a:prstGeom>
        </p:spPr>
        <p:txBody>
          <a:bodyPr wrap="square">
            <a:spAutoFit/>
          </a:bodyPr>
          <a:lstStyle/>
          <a:p>
            <a:pPr algn="ctr"/>
            <a:r>
              <a:rPr lang="en-US" sz="3600" u="sng" dirty="0" err="1"/>
              <a:t>Chính</a:t>
            </a:r>
            <a:r>
              <a:rPr lang="en-US" sz="3600" u="sng" dirty="0"/>
              <a:t> </a:t>
            </a:r>
            <a:r>
              <a:rPr lang="en-US" sz="3600" u="sng" dirty="0" err="1"/>
              <a:t>tả</a:t>
            </a:r>
            <a:endParaRPr lang="en-US" sz="3600" u="sng" dirty="0"/>
          </a:p>
          <a:p>
            <a:pPr algn="ctr"/>
            <a:r>
              <a:rPr lang="en-US" sz="4000" dirty="0" err="1">
                <a:solidFill>
                  <a:srgbClr val="FF0000"/>
                </a:solidFill>
              </a:rPr>
              <a:t>Bé</a:t>
            </a:r>
            <a:r>
              <a:rPr lang="en-US" sz="4000" dirty="0">
                <a:solidFill>
                  <a:srgbClr val="FF0000"/>
                </a:solidFill>
              </a:rPr>
              <a:t> Mai </a:t>
            </a:r>
            <a:r>
              <a:rPr lang="en-US" sz="4000" dirty="0" err="1">
                <a:solidFill>
                  <a:srgbClr val="FF0000"/>
                </a:solidFill>
              </a:rPr>
              <a:t>đã</a:t>
            </a:r>
            <a:r>
              <a:rPr lang="en-US" sz="4000" dirty="0">
                <a:solidFill>
                  <a:srgbClr val="FF0000"/>
                </a:solidFill>
              </a:rPr>
              <a:t> </a:t>
            </a:r>
            <a:r>
              <a:rPr lang="en-US" sz="4000" dirty="0" err="1">
                <a:solidFill>
                  <a:srgbClr val="FF0000"/>
                </a:solidFill>
              </a:rPr>
              <a:t>lớn</a:t>
            </a:r>
            <a:endParaRPr lang="en-US" sz="4000" dirty="0">
              <a:solidFill>
                <a:srgbClr val="FF0000"/>
              </a:solidFill>
            </a:endParaRPr>
          </a:p>
          <a:p>
            <a:pPr algn="ctr">
              <a:buClrTx/>
            </a:pPr>
            <a:endParaRPr lang="en-US" sz="4000" dirty="0">
              <a:solidFill>
                <a:srgbClr val="C00000"/>
              </a:solidFill>
              <a:latin typeface="Calibri" panose="020F0502020204030204" pitchFamily="34" charset="0"/>
              <a:ea typeface="Cambria" panose="02040503050406030204" pitchFamily="18" charset="0"/>
              <a:cs typeface="Calibri" panose="020F0502020204030204" pitchFamily="34" charset="0"/>
            </a:endParaRPr>
          </a:p>
        </p:txBody>
      </p:sp>
      <p:sp>
        <p:nvSpPr>
          <p:cNvPr id="3" name="Rounded Rectangular Callout 2"/>
          <p:cNvSpPr/>
          <p:nvPr/>
        </p:nvSpPr>
        <p:spPr>
          <a:xfrm>
            <a:off x="5477439" y="1963792"/>
            <a:ext cx="2746325" cy="115722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Em</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hãy</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tự</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đánh</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giá</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phần</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viết</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của</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mình</a:t>
            </a:r>
            <a:endPar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endParaRPr>
          </a:p>
        </p:txBody>
      </p:sp>
      <p:sp>
        <p:nvSpPr>
          <p:cNvPr id="991" name="Rectangle 990"/>
          <p:cNvSpPr/>
          <p:nvPr/>
        </p:nvSpPr>
        <p:spPr>
          <a:xfrm>
            <a:off x="1182965" y="1963792"/>
            <a:ext cx="4128569" cy="1615827"/>
          </a:xfrm>
          <a:prstGeom prst="rect">
            <a:avLst/>
          </a:prstGeom>
          <a:solidFill>
            <a:schemeClr val="accent1">
              <a:lumMod val="20000"/>
              <a:lumOff val="80000"/>
            </a:schemeClr>
          </a:solidFill>
        </p:spPr>
        <p:txBody>
          <a:bodyPr wrap="square">
            <a:spAutoFit/>
          </a:bodyPr>
          <a:lstStyle/>
          <a:p>
            <a:pPr algn="ctr">
              <a:spcAft>
                <a:spcPts val="600"/>
              </a:spcAft>
              <a:buClrTx/>
            </a:pPr>
            <a:r>
              <a:rPr lang="en-US" sz="24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Tiêu</a:t>
            </a:r>
            <a:r>
              <a:rPr lang="en-US" sz="24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4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chí</a:t>
            </a:r>
            <a:r>
              <a:rPr lang="en-US" sz="24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4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đánh</a:t>
            </a:r>
            <a:r>
              <a:rPr lang="en-US" sz="24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4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giá</a:t>
            </a:r>
            <a:endParaRPr lang="en-US" sz="24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endParaRPr>
          </a:p>
          <a:p>
            <a:pPr>
              <a:spcAft>
                <a:spcPts val="600"/>
              </a:spcAft>
              <a:buClrTx/>
            </a:pP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1.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Sai</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không</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quá</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5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lỗi</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p>
          <a:p>
            <a:pPr>
              <a:spcAft>
                <a:spcPts val="600"/>
              </a:spcAft>
              <a:buClrTx/>
            </a:pP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2.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Chữ</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viết</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rõ</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ràng</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sạch</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đẹp</a:t>
            </a:r>
            <a:endPar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endParaRPr>
          </a:p>
          <a:p>
            <a:pPr>
              <a:spcAft>
                <a:spcPts val="600"/>
              </a:spcAft>
              <a:buClrTx/>
            </a:pP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3.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Trình</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bày</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đúng</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hình</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thức</a:t>
            </a:r>
            <a:endPar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05690" y="3549853"/>
            <a:ext cx="1217919" cy="857559"/>
          </a:xfrm>
          <a:prstGeom prst="rect">
            <a:avLst/>
          </a:prstGeom>
        </p:spPr>
      </p:pic>
      <p:sp>
        <p:nvSpPr>
          <p:cNvPr id="2" name="5-Point Star 1"/>
          <p:cNvSpPr/>
          <p:nvPr/>
        </p:nvSpPr>
        <p:spPr>
          <a:xfrm>
            <a:off x="3536413" y="246777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92" name="5-Point Star 991"/>
          <p:cNvSpPr/>
          <p:nvPr/>
        </p:nvSpPr>
        <p:spPr>
          <a:xfrm>
            <a:off x="3949861" y="246777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94" name="5-Point Star 993"/>
          <p:cNvSpPr/>
          <p:nvPr/>
        </p:nvSpPr>
        <p:spPr>
          <a:xfrm>
            <a:off x="4363309" y="246777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95" name="5-Point Star 994"/>
          <p:cNvSpPr/>
          <p:nvPr/>
        </p:nvSpPr>
        <p:spPr>
          <a:xfrm>
            <a:off x="4356852" y="285660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96" name="5-Point Star 995"/>
          <p:cNvSpPr/>
          <p:nvPr/>
        </p:nvSpPr>
        <p:spPr>
          <a:xfrm>
            <a:off x="4350395" y="324543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952</TotalTime>
  <Words>553</Words>
  <Application>Microsoft Office PowerPoint</Application>
  <PresentationFormat>On-screen Show (16:9)</PresentationFormat>
  <Paragraphs>146</Paragraphs>
  <Slides>17</Slides>
  <Notes>16</Notes>
  <HiddenSlides>0</HiddenSlides>
  <MMClips>0</MMClips>
  <ScaleCrop>false</ScaleCrop>
  <HeadingPairs>
    <vt:vector size="6" baseType="variant">
      <vt:variant>
        <vt:lpstr>Fonts Used</vt:lpstr>
      </vt:variant>
      <vt:variant>
        <vt:i4>7</vt:i4>
      </vt:variant>
      <vt:variant>
        <vt:lpstr>Theme</vt:lpstr>
      </vt:variant>
      <vt:variant>
        <vt:i4>4</vt:i4>
      </vt:variant>
      <vt:variant>
        <vt:lpstr>Slide Titles</vt:lpstr>
      </vt:variant>
      <vt:variant>
        <vt:i4>17</vt:i4>
      </vt:variant>
    </vt:vector>
  </HeadingPairs>
  <TitlesOfParts>
    <vt:vector size="28" baseType="lpstr">
      <vt:lpstr>Indie Flower</vt:lpstr>
      <vt:lpstr>Nunito</vt:lpstr>
      <vt:lpstr>HP001 4 hàng</vt:lpstr>
      <vt:lpstr>Gloria Hallelujah</vt:lpstr>
      <vt:lpstr>Times New Roman</vt:lpstr>
      <vt:lpstr>Arial</vt:lpstr>
      <vt:lpstr>Calibri</vt:lpstr>
      <vt:lpstr>My New Year's Resolution by Slidesgo</vt:lpstr>
      <vt:lpstr>1_My New Year's Resolution by Slidesgo</vt:lpstr>
      <vt:lpstr>2_My New Year's Resolution by Slidesgo</vt:lpstr>
      <vt:lpstr>Office Theme</vt:lpstr>
      <vt:lpstr>PowerPoint Presentation</vt:lpstr>
      <vt:lpstr>01</vt:lpstr>
      <vt:lpstr>Đọc đoạn văn và trả lời câu hỏi</vt:lpstr>
      <vt:lpstr>Đọc thầm đoạn văn và thực hiện các yêu cầu</vt:lpstr>
      <vt:lpstr>Cùng luyện từ khó</vt:lpstr>
      <vt:lpstr>PowerPoint Presentation</vt:lpstr>
      <vt:lpstr>Lưu ý về tư thế ngồi viết</vt:lpstr>
      <vt:lpstr>PowerPoint Presentation</vt:lpstr>
      <vt:lpstr>PowerPoint Presentation</vt:lpstr>
      <vt:lpstr>02</vt:lpstr>
      <vt:lpstr>Tìm chữ cái thích hợp với mỗi      . Học thuộc tên các chữ cái trong bảng </vt:lpstr>
      <vt:lpstr>PowerPoint Presentation</vt:lpstr>
      <vt:lpstr>PowerPoint Presentation</vt:lpstr>
      <vt:lpstr>Cùng đọc lại Bảng tên chữ cái</vt:lpstr>
      <vt:lpstr>03</vt:lpstr>
      <vt:lpstr>Chọn chữ c hoặc chữ k thích hợp với mỗi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Trí dũng song toàn</dc:title>
  <dc:creator>DELL</dc:creator>
  <cp:lastModifiedBy>Le Thi Hong Cam GV</cp:lastModifiedBy>
  <cp:revision>82</cp:revision>
  <dcterms:modified xsi:type="dcterms:W3CDTF">2021-09-21T15:53:12Z</dcterms:modified>
</cp:coreProperties>
</file>